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4"/>
  </p:sldMasterIdLst>
  <p:notesMasterIdLst>
    <p:notesMasterId r:id="rId27"/>
  </p:notesMasterIdLst>
  <p:handoutMasterIdLst>
    <p:handoutMasterId r:id="rId28"/>
  </p:handoutMasterIdLst>
  <p:sldIdLst>
    <p:sldId id="353" r:id="rId5"/>
    <p:sldId id="468" r:id="rId6"/>
    <p:sldId id="459" r:id="rId7"/>
    <p:sldId id="477" r:id="rId8"/>
    <p:sldId id="475" r:id="rId9"/>
    <p:sldId id="476" r:id="rId10"/>
    <p:sldId id="267" r:id="rId11"/>
    <p:sldId id="458" r:id="rId12"/>
    <p:sldId id="473" r:id="rId13"/>
    <p:sldId id="474" r:id="rId14"/>
    <p:sldId id="470" r:id="rId15"/>
    <p:sldId id="466" r:id="rId16"/>
    <p:sldId id="469" r:id="rId17"/>
    <p:sldId id="478" r:id="rId18"/>
    <p:sldId id="462" r:id="rId19"/>
    <p:sldId id="479" r:id="rId20"/>
    <p:sldId id="480" r:id="rId21"/>
    <p:sldId id="471" r:id="rId22"/>
    <p:sldId id="472" r:id="rId23"/>
    <p:sldId id="464" r:id="rId24"/>
    <p:sldId id="422" r:id="rId25"/>
    <p:sldId id="4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6767"/>
    <a:srgbClr val="D29696"/>
    <a:srgbClr val="C47A7A"/>
    <a:srgbClr val="D39999"/>
    <a:srgbClr val="F2E1E1"/>
    <a:srgbClr val="E2BEB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5226" autoAdjust="0"/>
  </p:normalViewPr>
  <p:slideViewPr>
    <p:cSldViewPr snapToGrid="0">
      <p:cViewPr varScale="1">
        <p:scale>
          <a:sx n="82" d="100"/>
          <a:sy n="82" d="100"/>
        </p:scale>
        <p:origin x="230"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eri Biondo" userId="6198f1d564c3d77c" providerId="LiveId" clId="{E25C4D9E-2458-478A-A8D2-34966268117A}"/>
    <pc:docChg chg="undo redo custSel modSld sldOrd">
      <pc:chgData name="Averi Biondo" userId="6198f1d564c3d77c" providerId="LiveId" clId="{E25C4D9E-2458-478A-A8D2-34966268117A}" dt="2023-04-26T22:46:18.048" v="110" actId="20577"/>
      <pc:docMkLst>
        <pc:docMk/>
      </pc:docMkLst>
      <pc:sldChg chg="addSp modSp mod">
        <pc:chgData name="Averi Biondo" userId="6198f1d564c3d77c" providerId="LiveId" clId="{E25C4D9E-2458-478A-A8D2-34966268117A}" dt="2023-04-26T22:46:02.604" v="94" actId="1076"/>
        <pc:sldMkLst>
          <pc:docMk/>
          <pc:sldMk cId="3739379262" sldId="470"/>
        </pc:sldMkLst>
        <pc:spChg chg="add mod">
          <ac:chgData name="Averi Biondo" userId="6198f1d564c3d77c" providerId="LiveId" clId="{E25C4D9E-2458-478A-A8D2-34966268117A}" dt="2023-04-26T22:46:02.604" v="94" actId="1076"/>
          <ac:spMkLst>
            <pc:docMk/>
            <pc:sldMk cId="3739379262" sldId="470"/>
            <ac:spMk id="3" creationId="{48E6FCDB-8423-E458-C362-4F6FD4C79798}"/>
          </ac:spMkLst>
        </pc:spChg>
      </pc:sldChg>
      <pc:sldChg chg="addSp modSp mod ord">
        <pc:chgData name="Averi Biondo" userId="6198f1d564c3d77c" providerId="LiveId" clId="{E25C4D9E-2458-478A-A8D2-34966268117A}" dt="2023-04-26T22:45:06.025" v="53" actId="20577"/>
        <pc:sldMkLst>
          <pc:docMk/>
          <pc:sldMk cId="668438506" sldId="471"/>
        </pc:sldMkLst>
        <pc:spChg chg="mod">
          <ac:chgData name="Averi Biondo" userId="6198f1d564c3d77c" providerId="LiveId" clId="{E25C4D9E-2458-478A-A8D2-34966268117A}" dt="2023-04-26T22:43:26.125" v="21" actId="1076"/>
          <ac:spMkLst>
            <pc:docMk/>
            <pc:sldMk cId="668438506" sldId="471"/>
            <ac:spMk id="3" creationId="{4698F7D0-CD71-4C3D-ABE3-BC61CDDB8FB7}"/>
          </ac:spMkLst>
        </pc:spChg>
        <pc:spChg chg="add mod">
          <ac:chgData name="Averi Biondo" userId="6198f1d564c3d77c" providerId="LiveId" clId="{E25C4D9E-2458-478A-A8D2-34966268117A}" dt="2023-04-26T22:43:29.206" v="22" actId="1076"/>
          <ac:spMkLst>
            <pc:docMk/>
            <pc:sldMk cId="668438506" sldId="471"/>
            <ac:spMk id="4" creationId="{92F20782-C952-4888-C009-8C807912B251}"/>
          </ac:spMkLst>
        </pc:spChg>
        <pc:spChg chg="mod">
          <ac:chgData name="Averi Biondo" userId="6198f1d564c3d77c" providerId="LiveId" clId="{E25C4D9E-2458-478A-A8D2-34966268117A}" dt="2023-04-26T22:45:06.025" v="53" actId="20577"/>
          <ac:spMkLst>
            <pc:docMk/>
            <pc:sldMk cId="668438506" sldId="471"/>
            <ac:spMk id="48" creationId="{F38792F7-FBCD-4459-924E-D851B63C7DCC}"/>
          </ac:spMkLst>
        </pc:spChg>
      </pc:sldChg>
      <pc:sldChg chg="addSp modSp mod">
        <pc:chgData name="Averi Biondo" userId="6198f1d564c3d77c" providerId="LiveId" clId="{E25C4D9E-2458-478A-A8D2-34966268117A}" dt="2023-04-26T22:46:18.048" v="110" actId="20577"/>
        <pc:sldMkLst>
          <pc:docMk/>
          <pc:sldMk cId="3863899710" sldId="472"/>
        </pc:sldMkLst>
        <pc:spChg chg="add mod">
          <ac:chgData name="Averi Biondo" userId="6198f1d564c3d77c" providerId="LiveId" clId="{E25C4D9E-2458-478A-A8D2-34966268117A}" dt="2023-04-26T22:46:18.048" v="110" actId="20577"/>
          <ac:spMkLst>
            <pc:docMk/>
            <pc:sldMk cId="3863899710" sldId="472"/>
            <ac:spMk id="3" creationId="{89416D69-D2F6-744A-735C-6EFBAE3F1512}"/>
          </ac:spMkLst>
        </pc:spChg>
      </pc:sldChg>
      <pc:sldChg chg="modSp mod">
        <pc:chgData name="Averi Biondo" userId="6198f1d564c3d77c" providerId="LiveId" clId="{E25C4D9E-2458-478A-A8D2-34966268117A}" dt="2023-04-26T22:44:26.328" v="38" actId="1076"/>
        <pc:sldMkLst>
          <pc:docMk/>
          <pc:sldMk cId="767855193" sldId="475"/>
        </pc:sldMkLst>
        <pc:spChg chg="mod">
          <ac:chgData name="Averi Biondo" userId="6198f1d564c3d77c" providerId="LiveId" clId="{E25C4D9E-2458-478A-A8D2-34966268117A}" dt="2023-04-26T22:44:26.328" v="38" actId="1076"/>
          <ac:spMkLst>
            <pc:docMk/>
            <pc:sldMk cId="767855193" sldId="475"/>
            <ac:spMk id="4" creationId="{454793E9-4752-AD14-CECF-E6D98AB3A70F}"/>
          </ac:spMkLst>
        </pc:spChg>
      </pc:sldChg>
      <pc:sldChg chg="addSp modSp mod">
        <pc:chgData name="Averi Biondo" userId="6198f1d564c3d77c" providerId="LiveId" clId="{E25C4D9E-2458-478A-A8D2-34966268117A}" dt="2023-04-26T22:45:38.944" v="69" actId="20577"/>
        <pc:sldMkLst>
          <pc:docMk/>
          <pc:sldMk cId="6549717" sldId="476"/>
        </pc:sldMkLst>
        <pc:spChg chg="add mod">
          <ac:chgData name="Averi Biondo" userId="6198f1d564c3d77c" providerId="LiveId" clId="{E25C4D9E-2458-478A-A8D2-34966268117A}" dt="2023-04-26T22:45:38.944" v="69" actId="20577"/>
          <ac:spMkLst>
            <pc:docMk/>
            <pc:sldMk cId="6549717" sldId="476"/>
            <ac:spMk id="4" creationId="{1B99E6F3-B35A-5480-9E6D-6C3907D4BC2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36B4C-E881-4DE1-83DF-4825F30F503A}" type="doc">
      <dgm:prSet loTypeId="urn:microsoft.com/office/officeart/2016/7/layout/BasicProcessNew" loCatId="process" qsTypeId="urn:microsoft.com/office/officeart/2005/8/quickstyle/simple1" qsCatId="simple" csTypeId="urn:microsoft.com/office/officeart/2005/8/colors/colorful1" csCatId="colorful" phldr="1"/>
      <dgm:spPr/>
      <dgm:t>
        <a:bodyPr/>
        <a:lstStyle/>
        <a:p>
          <a:endParaRPr lang="en-US"/>
        </a:p>
      </dgm:t>
    </dgm:pt>
    <dgm:pt modelId="{BA9E4A21-F70C-430B-8D62-1B5F712C3790}">
      <dgm:prSet custT="1"/>
      <dgm:spPr>
        <a:solidFill>
          <a:srgbClr val="D39999"/>
        </a:solidFill>
        <a:ln>
          <a:noFill/>
        </a:ln>
      </dgm:spPr>
      <dgm:t>
        <a:bodyPr anchor="t"/>
        <a:lstStyle/>
        <a:p>
          <a:pPr algn="l"/>
          <a:endParaRPr lang="en-US" sz="1100" b="1" i="0" u="none" dirty="0">
            <a:solidFill>
              <a:schemeClr val="bg1"/>
            </a:solidFill>
          </a:endParaRPr>
        </a:p>
        <a:p>
          <a:pPr algn="l"/>
          <a:r>
            <a:rPr lang="en-US" sz="1600" b="0" i="0" u="none" dirty="0"/>
            <a:t>Services folder to contain the HTTP code. </a:t>
          </a:r>
          <a:endParaRPr lang="en-US" sz="1600" dirty="0">
            <a:solidFill>
              <a:schemeClr val="bg1"/>
            </a:solidFill>
          </a:endParaRPr>
        </a:p>
      </dgm:t>
    </dgm:pt>
    <dgm:pt modelId="{F51A3B3D-A6E3-40DA-AD05-6EC430B38839}" type="parTrans" cxnId="{5F71472E-521E-43A0-8AC5-B05D52F9310A}">
      <dgm:prSet/>
      <dgm:spPr/>
      <dgm:t>
        <a:bodyPr/>
        <a:lstStyle/>
        <a:p>
          <a:endParaRPr lang="en-US"/>
        </a:p>
      </dgm:t>
    </dgm:pt>
    <dgm:pt modelId="{9B6F50AF-B8C6-4BC4-AD62-366212B50DE3}" type="sibTrans" cxnId="{5F71472E-521E-43A0-8AC5-B05D52F9310A}">
      <dgm:prSet/>
      <dgm:spPr>
        <a:solidFill>
          <a:schemeClr val="accent5">
            <a:lumMod val="60000"/>
            <a:lumOff val="40000"/>
          </a:schemeClr>
        </a:solidFill>
        <a:ln>
          <a:noFill/>
        </a:ln>
      </dgm:spPr>
      <dgm:t>
        <a:bodyPr/>
        <a:lstStyle/>
        <a:p>
          <a:endParaRPr lang="en-US"/>
        </a:p>
      </dgm:t>
    </dgm:pt>
    <dgm:pt modelId="{C26B8F99-7354-474E-9622-E9DC62381FD6}">
      <dgm:prSet custT="1"/>
      <dgm:spPr>
        <a:solidFill>
          <a:srgbClr val="C47A7A"/>
        </a:solidFill>
        <a:ln>
          <a:noFill/>
        </a:ln>
      </dgm:spPr>
      <dgm:t>
        <a:bodyPr anchor="t"/>
        <a:lstStyle/>
        <a:p>
          <a:pPr algn="l"/>
          <a:endParaRPr lang="en-US" sz="1100" b="0" i="0" u="none" dirty="0">
            <a:solidFill>
              <a:schemeClr val="bg1"/>
            </a:solidFill>
          </a:endParaRPr>
        </a:p>
        <a:p>
          <a:pPr algn="l"/>
          <a:r>
            <a:rPr lang="en-US" sz="1400" b="0" i="0" u="none" dirty="0"/>
            <a:t>Components folder to contain subdirectories per each component. </a:t>
          </a:r>
        </a:p>
        <a:p>
          <a:pPr algn="l">
            <a:buFont typeface="Arial" panose="020B0604020202020204" pitchFamily="34" charset="0"/>
            <a:buChar char="•"/>
          </a:pPr>
          <a:r>
            <a:rPr lang="en-US" sz="1400" b="0" i="0" u="none" dirty="0"/>
            <a:t>- Each subdirectory contains their   respective HTML, CSS, TS files. </a:t>
          </a:r>
          <a:endParaRPr lang="en-US" sz="1400" dirty="0">
            <a:solidFill>
              <a:schemeClr val="bg1"/>
            </a:solidFill>
          </a:endParaRPr>
        </a:p>
      </dgm:t>
    </dgm:pt>
    <dgm:pt modelId="{665EFDC8-5597-4541-8ED7-D70FAE9FD1D5}" type="parTrans" cxnId="{3E77F6CB-EB9F-4F14-ABCA-28553D000B00}">
      <dgm:prSet/>
      <dgm:spPr/>
      <dgm:t>
        <a:bodyPr/>
        <a:lstStyle/>
        <a:p>
          <a:endParaRPr lang="en-US"/>
        </a:p>
      </dgm:t>
    </dgm:pt>
    <dgm:pt modelId="{AF2434B5-6E1E-4693-9F58-C071BE8BCC4E}" type="sibTrans" cxnId="{3E77F6CB-EB9F-4F14-ABCA-28553D000B00}">
      <dgm:prSet/>
      <dgm:spPr>
        <a:solidFill>
          <a:srgbClr val="BD6767"/>
        </a:solidFill>
        <a:ln>
          <a:noFill/>
        </a:ln>
      </dgm:spPr>
      <dgm:t>
        <a:bodyPr/>
        <a:lstStyle/>
        <a:p>
          <a:endParaRPr lang="en-US"/>
        </a:p>
      </dgm:t>
    </dgm:pt>
    <dgm:pt modelId="{874BDB5F-5369-45BE-9C0A-65CAD838D03F}">
      <dgm:prSet custT="1"/>
      <dgm:spPr>
        <a:solidFill>
          <a:schemeClr val="accent6">
            <a:lumMod val="60000"/>
            <a:lumOff val="40000"/>
          </a:schemeClr>
        </a:solidFill>
        <a:ln>
          <a:noFill/>
        </a:ln>
      </dgm:spPr>
      <dgm:t>
        <a:bodyPr anchor="t"/>
        <a:lstStyle/>
        <a:p>
          <a:pPr algn="l"/>
          <a:endParaRPr lang="en-US" sz="1100" b="0" i="0" u="none" dirty="0">
            <a:solidFill>
              <a:schemeClr val="bg1"/>
            </a:solidFill>
          </a:endParaRPr>
        </a:p>
        <a:p>
          <a:pPr algn="l"/>
          <a:r>
            <a:rPr lang="en-US" sz="1600" b="1" i="0" u="none" dirty="0"/>
            <a:t>Assets folder to contain any resource such as images. </a:t>
          </a:r>
          <a:endParaRPr lang="en-US" sz="1600" b="1" dirty="0">
            <a:solidFill>
              <a:schemeClr val="bg1"/>
            </a:solidFill>
          </a:endParaRPr>
        </a:p>
      </dgm:t>
    </dgm:pt>
    <dgm:pt modelId="{2EDD66A9-F30E-490B-B090-6CB1651D9AAF}" type="parTrans" cxnId="{A329C3BC-E435-40BF-A645-0453C207B000}">
      <dgm:prSet/>
      <dgm:spPr/>
      <dgm:t>
        <a:bodyPr/>
        <a:lstStyle/>
        <a:p>
          <a:endParaRPr lang="en-US"/>
        </a:p>
      </dgm:t>
    </dgm:pt>
    <dgm:pt modelId="{16149AF5-A0AA-46AE-B1C7-782F3E1E4439}" type="sibTrans" cxnId="{A329C3BC-E435-40BF-A645-0453C207B000}">
      <dgm:prSet/>
      <dgm:spPr>
        <a:solidFill>
          <a:schemeClr val="accent6">
            <a:lumMod val="60000"/>
            <a:lumOff val="40000"/>
          </a:schemeClr>
        </a:solidFill>
        <a:ln>
          <a:noFill/>
        </a:ln>
      </dgm:spPr>
      <dgm:t>
        <a:bodyPr/>
        <a:lstStyle/>
        <a:p>
          <a:endParaRPr lang="en-US"/>
        </a:p>
      </dgm:t>
    </dgm:pt>
    <dgm:pt modelId="{73097BFC-837C-479B-94D4-5B5B8F1E3ADC}">
      <dgm:prSet custT="1"/>
      <dgm:spPr>
        <a:solidFill>
          <a:schemeClr val="accent5">
            <a:lumMod val="60000"/>
            <a:lumOff val="40000"/>
          </a:schemeClr>
        </a:solidFill>
        <a:ln>
          <a:noFill/>
        </a:ln>
      </dgm:spPr>
      <dgm:t>
        <a:bodyPr anchor="t"/>
        <a:lstStyle/>
        <a:p>
          <a:pPr algn="l"/>
          <a:endParaRPr lang="en-US" sz="1100" b="0" i="0" u="none" dirty="0">
            <a:solidFill>
              <a:schemeClr val="bg1"/>
            </a:solidFill>
          </a:endParaRPr>
        </a:p>
        <a:p>
          <a:pPr algn="l"/>
          <a:r>
            <a:rPr lang="en-US" sz="1600" b="1" i="0" u="none" dirty="0"/>
            <a:t>Petvax-app parent folder to contain Petvax-app directory.</a:t>
          </a:r>
          <a:endParaRPr lang="en-US" sz="1600" b="1" dirty="0">
            <a:solidFill>
              <a:schemeClr val="bg1"/>
            </a:solidFill>
          </a:endParaRPr>
        </a:p>
      </dgm:t>
    </dgm:pt>
    <dgm:pt modelId="{6F455F33-BA1D-4C55-A68C-A36D438C12A7}" type="parTrans" cxnId="{5B994242-1331-428D-83B3-907C0572EA5F}">
      <dgm:prSet/>
      <dgm:spPr/>
      <dgm:t>
        <a:bodyPr/>
        <a:lstStyle/>
        <a:p>
          <a:endParaRPr lang="en-US"/>
        </a:p>
      </dgm:t>
    </dgm:pt>
    <dgm:pt modelId="{D4944640-6F82-46EC-8DCA-947F3C08E4D7}" type="sibTrans" cxnId="{5B994242-1331-428D-83B3-907C0572EA5F}">
      <dgm:prSet/>
      <dgm:spPr/>
      <dgm:t>
        <a:bodyPr/>
        <a:lstStyle/>
        <a:p>
          <a:endParaRPr lang="en-US"/>
        </a:p>
      </dgm:t>
    </dgm:pt>
    <dgm:pt modelId="{C23467C3-078A-4FCD-ACB3-1BC02741C5CD}" type="pres">
      <dgm:prSet presAssocID="{D9736B4C-E881-4DE1-83DF-4825F30F503A}" presName="Name0" presStyleCnt="0">
        <dgm:presLayoutVars>
          <dgm:dir/>
          <dgm:resizeHandles val="exact"/>
        </dgm:presLayoutVars>
      </dgm:prSet>
      <dgm:spPr/>
    </dgm:pt>
    <dgm:pt modelId="{E6767A1E-0C2A-4D2E-8525-E57CAC541DD7}" type="pres">
      <dgm:prSet presAssocID="{BA9E4A21-F70C-430B-8D62-1B5F712C3790}" presName="node" presStyleLbl="node1" presStyleIdx="0" presStyleCnt="7" custScaleY="113181" custLinFactX="349606" custLinFactNeighborX="400000" custLinFactNeighborY="-1771">
        <dgm:presLayoutVars>
          <dgm:bulletEnabled val="1"/>
        </dgm:presLayoutVars>
      </dgm:prSet>
      <dgm:spPr/>
    </dgm:pt>
    <dgm:pt modelId="{B19FD588-E874-4A65-9F09-21D89360EEFF}" type="pres">
      <dgm:prSet presAssocID="{9B6F50AF-B8C6-4BC4-AD62-366212B50DE3}" presName="sibTransSpacerBeforeConnector" presStyleCnt="0"/>
      <dgm:spPr/>
    </dgm:pt>
    <dgm:pt modelId="{6B03E9D9-C3BC-454B-BBEE-2D8AA8B31FBB}" type="pres">
      <dgm:prSet presAssocID="{9B6F50AF-B8C6-4BC4-AD62-366212B50DE3}" presName="sibTrans" presStyleLbl="node1" presStyleIdx="1" presStyleCnt="7"/>
      <dgm:spPr/>
    </dgm:pt>
    <dgm:pt modelId="{8F6DB77C-3105-49A3-8436-61BC84FB18E3}" type="pres">
      <dgm:prSet presAssocID="{9B6F50AF-B8C6-4BC4-AD62-366212B50DE3}" presName="sibTransSpacerAfterConnector" presStyleCnt="0"/>
      <dgm:spPr/>
    </dgm:pt>
    <dgm:pt modelId="{1CBFF9DC-A4D2-4E04-A0D6-F0C7AB8F3E7B}" type="pres">
      <dgm:prSet presAssocID="{C26B8F99-7354-474E-9622-E9DC62381FD6}" presName="node" presStyleLbl="node1" presStyleIdx="2" presStyleCnt="7" custScaleY="113181" custLinFactNeighborX="-19270" custLinFactNeighborY="-1115">
        <dgm:presLayoutVars>
          <dgm:bulletEnabled val="1"/>
        </dgm:presLayoutVars>
      </dgm:prSet>
      <dgm:spPr/>
    </dgm:pt>
    <dgm:pt modelId="{E62DDFAA-7F15-445D-99E8-6C922A5584CE}" type="pres">
      <dgm:prSet presAssocID="{AF2434B5-6E1E-4693-9F58-C071BE8BCC4E}" presName="sibTransSpacerBeforeConnector" presStyleCnt="0"/>
      <dgm:spPr/>
    </dgm:pt>
    <dgm:pt modelId="{AF44834B-DD95-4212-9D02-BE44E1C4FAF7}" type="pres">
      <dgm:prSet presAssocID="{AF2434B5-6E1E-4693-9F58-C071BE8BCC4E}" presName="sibTrans" presStyleLbl="node1" presStyleIdx="3" presStyleCnt="7" custLinFactNeighborX="-33222" custLinFactNeighborY="-50602"/>
      <dgm:spPr/>
    </dgm:pt>
    <dgm:pt modelId="{E58106FB-CE52-494E-8E70-912A2016DC68}" type="pres">
      <dgm:prSet presAssocID="{AF2434B5-6E1E-4693-9F58-C071BE8BCC4E}" presName="sibTransSpacerAfterConnector" presStyleCnt="0"/>
      <dgm:spPr/>
    </dgm:pt>
    <dgm:pt modelId="{A8ADD8CD-4CDD-4FEF-A9A0-14FE4FF5D7A4}" type="pres">
      <dgm:prSet presAssocID="{874BDB5F-5369-45BE-9C0A-65CAD838D03F}" presName="node" presStyleLbl="node1" presStyleIdx="4" presStyleCnt="7" custScaleY="113181" custLinFactX="11" custLinFactNeighborX="100000" custLinFactNeighborY="-1968">
        <dgm:presLayoutVars>
          <dgm:bulletEnabled val="1"/>
        </dgm:presLayoutVars>
      </dgm:prSet>
      <dgm:spPr/>
    </dgm:pt>
    <dgm:pt modelId="{AD661BAC-6D17-4E0E-ABF3-18F2A9113AA1}" type="pres">
      <dgm:prSet presAssocID="{16149AF5-A0AA-46AE-B1C7-782F3E1E4439}" presName="sibTransSpacerBeforeConnector" presStyleCnt="0"/>
      <dgm:spPr/>
    </dgm:pt>
    <dgm:pt modelId="{53596B78-8AB6-478F-818D-70C2A8E8D41B}" type="pres">
      <dgm:prSet presAssocID="{16149AF5-A0AA-46AE-B1C7-782F3E1E4439}" presName="sibTrans" presStyleLbl="node1" presStyleIdx="5" presStyleCnt="7" custLinFactX="1899" custLinFactNeighborX="100000" custLinFactNeighborY="-50602"/>
      <dgm:spPr/>
    </dgm:pt>
    <dgm:pt modelId="{22C0B832-512C-4146-A604-88A8A3A5545E}" type="pres">
      <dgm:prSet presAssocID="{16149AF5-A0AA-46AE-B1C7-782F3E1E4439}" presName="sibTransSpacerAfterConnector" presStyleCnt="0"/>
      <dgm:spPr/>
    </dgm:pt>
    <dgm:pt modelId="{EB061C86-BF69-4672-9C2E-057379637EA3}" type="pres">
      <dgm:prSet presAssocID="{73097BFC-837C-479B-94D4-5B5B8F1E3ADC}" presName="node" presStyleLbl="node1" presStyleIdx="6" presStyleCnt="7" custScaleY="113181" custLinFactX="-350617" custLinFactNeighborX="-400000" custLinFactNeighborY="-1968">
        <dgm:presLayoutVars>
          <dgm:bulletEnabled val="1"/>
        </dgm:presLayoutVars>
      </dgm:prSet>
      <dgm:spPr/>
    </dgm:pt>
  </dgm:ptLst>
  <dgm:cxnLst>
    <dgm:cxn modelId="{5343D019-7D2C-41A7-BB10-DA63E59222AD}" type="presOf" srcId="{874BDB5F-5369-45BE-9C0A-65CAD838D03F}" destId="{A8ADD8CD-4CDD-4FEF-A9A0-14FE4FF5D7A4}" srcOrd="0" destOrd="0" presId="urn:microsoft.com/office/officeart/2016/7/layout/BasicProcessNew"/>
    <dgm:cxn modelId="{5F71472E-521E-43A0-8AC5-B05D52F9310A}" srcId="{D9736B4C-E881-4DE1-83DF-4825F30F503A}" destId="{BA9E4A21-F70C-430B-8D62-1B5F712C3790}" srcOrd="0" destOrd="0" parTransId="{F51A3B3D-A6E3-40DA-AD05-6EC430B38839}" sibTransId="{9B6F50AF-B8C6-4BC4-AD62-366212B50DE3}"/>
    <dgm:cxn modelId="{5E3B6B5B-744B-474F-BA46-31D006099F77}" type="presOf" srcId="{16149AF5-A0AA-46AE-B1C7-782F3E1E4439}" destId="{53596B78-8AB6-478F-818D-70C2A8E8D41B}" srcOrd="0" destOrd="0" presId="urn:microsoft.com/office/officeart/2016/7/layout/BasicProcessNew"/>
    <dgm:cxn modelId="{5B994242-1331-428D-83B3-907C0572EA5F}" srcId="{D9736B4C-E881-4DE1-83DF-4825F30F503A}" destId="{73097BFC-837C-479B-94D4-5B5B8F1E3ADC}" srcOrd="3" destOrd="0" parTransId="{6F455F33-BA1D-4C55-A68C-A36D438C12A7}" sibTransId="{D4944640-6F82-46EC-8DCA-947F3C08E4D7}"/>
    <dgm:cxn modelId="{5957FF57-F075-4234-A81E-E6145845AADA}" type="presOf" srcId="{AF2434B5-6E1E-4693-9F58-C071BE8BCC4E}" destId="{AF44834B-DD95-4212-9D02-BE44E1C4FAF7}" srcOrd="0" destOrd="0" presId="urn:microsoft.com/office/officeart/2016/7/layout/BasicProcessNew"/>
    <dgm:cxn modelId="{9C0BFA80-A1C9-497A-A53A-B9EC148F1F2D}" type="presOf" srcId="{73097BFC-837C-479B-94D4-5B5B8F1E3ADC}" destId="{EB061C86-BF69-4672-9C2E-057379637EA3}" srcOrd="0" destOrd="0" presId="urn:microsoft.com/office/officeart/2016/7/layout/BasicProcessNew"/>
    <dgm:cxn modelId="{C40074B8-F684-48DF-A08F-77131C1C4580}" type="presOf" srcId="{D9736B4C-E881-4DE1-83DF-4825F30F503A}" destId="{C23467C3-078A-4FCD-ACB3-1BC02741C5CD}" srcOrd="0" destOrd="0" presId="urn:microsoft.com/office/officeart/2016/7/layout/BasicProcessNew"/>
    <dgm:cxn modelId="{A329C3BC-E435-40BF-A645-0453C207B000}" srcId="{D9736B4C-E881-4DE1-83DF-4825F30F503A}" destId="{874BDB5F-5369-45BE-9C0A-65CAD838D03F}" srcOrd="2" destOrd="0" parTransId="{2EDD66A9-F30E-490B-B090-6CB1651D9AAF}" sibTransId="{16149AF5-A0AA-46AE-B1C7-782F3E1E4439}"/>
    <dgm:cxn modelId="{3E77F6CB-EB9F-4F14-ABCA-28553D000B00}" srcId="{D9736B4C-E881-4DE1-83DF-4825F30F503A}" destId="{C26B8F99-7354-474E-9622-E9DC62381FD6}" srcOrd="1" destOrd="0" parTransId="{665EFDC8-5597-4541-8ED7-D70FAE9FD1D5}" sibTransId="{AF2434B5-6E1E-4693-9F58-C071BE8BCC4E}"/>
    <dgm:cxn modelId="{41B04BE4-88F4-4545-9403-12947E77EAFD}" type="presOf" srcId="{C26B8F99-7354-474E-9622-E9DC62381FD6}" destId="{1CBFF9DC-A4D2-4E04-A0D6-F0C7AB8F3E7B}" srcOrd="0" destOrd="0" presId="urn:microsoft.com/office/officeart/2016/7/layout/BasicProcessNew"/>
    <dgm:cxn modelId="{D0F0FCEB-B462-4CA9-99BD-EA81446C04B4}" type="presOf" srcId="{BA9E4A21-F70C-430B-8D62-1B5F712C3790}" destId="{E6767A1E-0C2A-4D2E-8525-E57CAC541DD7}" srcOrd="0" destOrd="0" presId="urn:microsoft.com/office/officeart/2016/7/layout/BasicProcessNew"/>
    <dgm:cxn modelId="{FA552BF3-88BC-4524-ADD9-A68BA0BF63FF}" type="presOf" srcId="{9B6F50AF-B8C6-4BC4-AD62-366212B50DE3}" destId="{6B03E9D9-C3BC-454B-BBEE-2D8AA8B31FBB}" srcOrd="0" destOrd="0" presId="urn:microsoft.com/office/officeart/2016/7/layout/BasicProcessNew"/>
    <dgm:cxn modelId="{FE978C0B-4EE5-47D8-BBDD-0F9A25D432C4}" type="presParOf" srcId="{C23467C3-078A-4FCD-ACB3-1BC02741C5CD}" destId="{E6767A1E-0C2A-4D2E-8525-E57CAC541DD7}" srcOrd="0" destOrd="0" presId="urn:microsoft.com/office/officeart/2016/7/layout/BasicProcessNew"/>
    <dgm:cxn modelId="{5A5EEEB9-BD2F-4974-949A-434FB10CFCB8}" type="presParOf" srcId="{C23467C3-078A-4FCD-ACB3-1BC02741C5CD}" destId="{B19FD588-E874-4A65-9F09-21D89360EEFF}" srcOrd="1" destOrd="0" presId="urn:microsoft.com/office/officeart/2016/7/layout/BasicProcessNew"/>
    <dgm:cxn modelId="{6BC9626D-8406-4FD2-9BAF-C37C28BDAA4F}" type="presParOf" srcId="{C23467C3-078A-4FCD-ACB3-1BC02741C5CD}" destId="{6B03E9D9-C3BC-454B-BBEE-2D8AA8B31FBB}" srcOrd="2" destOrd="0" presId="urn:microsoft.com/office/officeart/2016/7/layout/BasicProcessNew"/>
    <dgm:cxn modelId="{5CC138E2-449C-4D6D-829F-1FA4E5D0B27E}" type="presParOf" srcId="{C23467C3-078A-4FCD-ACB3-1BC02741C5CD}" destId="{8F6DB77C-3105-49A3-8436-61BC84FB18E3}" srcOrd="3" destOrd="0" presId="urn:microsoft.com/office/officeart/2016/7/layout/BasicProcessNew"/>
    <dgm:cxn modelId="{4ABD45C8-4402-49B8-AEA9-2F57B0CAC8E9}" type="presParOf" srcId="{C23467C3-078A-4FCD-ACB3-1BC02741C5CD}" destId="{1CBFF9DC-A4D2-4E04-A0D6-F0C7AB8F3E7B}" srcOrd="4" destOrd="0" presId="urn:microsoft.com/office/officeart/2016/7/layout/BasicProcessNew"/>
    <dgm:cxn modelId="{F195334A-41A9-4401-8721-DDCA041652D0}" type="presParOf" srcId="{C23467C3-078A-4FCD-ACB3-1BC02741C5CD}" destId="{E62DDFAA-7F15-445D-99E8-6C922A5584CE}" srcOrd="5" destOrd="0" presId="urn:microsoft.com/office/officeart/2016/7/layout/BasicProcessNew"/>
    <dgm:cxn modelId="{13CC852B-9B2F-4139-B22E-5707A830DE12}" type="presParOf" srcId="{C23467C3-078A-4FCD-ACB3-1BC02741C5CD}" destId="{AF44834B-DD95-4212-9D02-BE44E1C4FAF7}" srcOrd="6" destOrd="0" presId="urn:microsoft.com/office/officeart/2016/7/layout/BasicProcessNew"/>
    <dgm:cxn modelId="{B3F357AD-D66E-489A-8DE7-9D9890F8D6EF}" type="presParOf" srcId="{C23467C3-078A-4FCD-ACB3-1BC02741C5CD}" destId="{E58106FB-CE52-494E-8E70-912A2016DC68}" srcOrd="7" destOrd="0" presId="urn:microsoft.com/office/officeart/2016/7/layout/BasicProcessNew"/>
    <dgm:cxn modelId="{57D0EE90-7D53-430E-A61A-E94B8FE64959}" type="presParOf" srcId="{C23467C3-078A-4FCD-ACB3-1BC02741C5CD}" destId="{A8ADD8CD-4CDD-4FEF-A9A0-14FE4FF5D7A4}" srcOrd="8" destOrd="0" presId="urn:microsoft.com/office/officeart/2016/7/layout/BasicProcessNew"/>
    <dgm:cxn modelId="{D81A87C8-DFC6-43F4-8D02-7BC7C3B179A6}" type="presParOf" srcId="{C23467C3-078A-4FCD-ACB3-1BC02741C5CD}" destId="{AD661BAC-6D17-4E0E-ABF3-18F2A9113AA1}" srcOrd="9" destOrd="0" presId="urn:microsoft.com/office/officeart/2016/7/layout/BasicProcessNew"/>
    <dgm:cxn modelId="{0319F7C4-12DA-4A61-8A01-FF9301AAA19B}" type="presParOf" srcId="{C23467C3-078A-4FCD-ACB3-1BC02741C5CD}" destId="{53596B78-8AB6-478F-818D-70C2A8E8D41B}" srcOrd="10" destOrd="0" presId="urn:microsoft.com/office/officeart/2016/7/layout/BasicProcessNew"/>
    <dgm:cxn modelId="{4E8A37D8-D0EA-4D5F-AA02-29C8A97FB624}" type="presParOf" srcId="{C23467C3-078A-4FCD-ACB3-1BC02741C5CD}" destId="{22C0B832-512C-4146-A604-88A8A3A5545E}" srcOrd="11" destOrd="0" presId="urn:microsoft.com/office/officeart/2016/7/layout/BasicProcessNew"/>
    <dgm:cxn modelId="{DA269F86-D890-4996-86E5-93E65B3D135E}" type="presParOf" srcId="{C23467C3-078A-4FCD-ACB3-1BC02741C5CD}" destId="{EB061C86-BF69-4672-9C2E-057379637EA3}" srcOrd="12"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36B4C-E881-4DE1-83DF-4825F30F503A}" type="doc">
      <dgm:prSet loTypeId="urn:microsoft.com/office/officeart/2016/7/layout/BasicProcessNew" loCatId="process" qsTypeId="urn:microsoft.com/office/officeart/2005/8/quickstyle/simple1" qsCatId="simple" csTypeId="urn:microsoft.com/office/officeart/2005/8/colors/colorful1" csCatId="colorful" phldr="1"/>
      <dgm:spPr/>
      <dgm:t>
        <a:bodyPr/>
        <a:lstStyle/>
        <a:p>
          <a:endParaRPr lang="en-US"/>
        </a:p>
      </dgm:t>
    </dgm:pt>
    <dgm:pt modelId="{BA9E4A21-F70C-430B-8D62-1B5F712C3790}">
      <dgm:prSet custT="1"/>
      <dgm:spPr>
        <a:solidFill>
          <a:srgbClr val="D39999"/>
        </a:solidFill>
        <a:ln>
          <a:noFill/>
        </a:ln>
      </dgm:spPr>
      <dgm:t>
        <a:bodyPr anchor="ctr"/>
        <a:lstStyle/>
        <a:p>
          <a:pPr algn="l"/>
          <a:endParaRPr lang="en-US" sz="1100" b="1" i="0" u="none" dirty="0">
            <a:solidFill>
              <a:schemeClr val="bg1"/>
            </a:solidFill>
          </a:endParaRPr>
        </a:p>
        <a:p>
          <a:pPr algn="l"/>
          <a:r>
            <a:rPr lang="en-US" sz="1600" b="0" i="0" u="none" dirty="0"/>
            <a:t>Petvax-services parent folder to contain petvax-services directory.</a:t>
          </a:r>
          <a:endParaRPr lang="en-US" sz="1600" dirty="0">
            <a:solidFill>
              <a:schemeClr val="bg1"/>
            </a:solidFill>
          </a:endParaRPr>
        </a:p>
      </dgm:t>
    </dgm:pt>
    <dgm:pt modelId="{F51A3B3D-A6E3-40DA-AD05-6EC430B38839}" type="parTrans" cxnId="{5F71472E-521E-43A0-8AC5-B05D52F9310A}">
      <dgm:prSet/>
      <dgm:spPr/>
      <dgm:t>
        <a:bodyPr/>
        <a:lstStyle/>
        <a:p>
          <a:endParaRPr lang="en-US"/>
        </a:p>
      </dgm:t>
    </dgm:pt>
    <dgm:pt modelId="{9B6F50AF-B8C6-4BC4-AD62-366212B50DE3}" type="sibTrans" cxnId="{5F71472E-521E-43A0-8AC5-B05D52F9310A}">
      <dgm:prSet/>
      <dgm:spPr>
        <a:solidFill>
          <a:srgbClr val="D29696"/>
        </a:solidFill>
        <a:ln>
          <a:noFill/>
        </a:ln>
      </dgm:spPr>
      <dgm:t>
        <a:bodyPr/>
        <a:lstStyle/>
        <a:p>
          <a:endParaRPr lang="en-US"/>
        </a:p>
      </dgm:t>
    </dgm:pt>
    <dgm:pt modelId="{C26B8F99-7354-474E-9622-E9DC62381FD6}">
      <dgm:prSet custT="1"/>
      <dgm:spPr>
        <a:solidFill>
          <a:srgbClr val="C47A7A"/>
        </a:solidFill>
        <a:ln>
          <a:noFill/>
        </a:ln>
      </dgm:spPr>
      <dgm:t>
        <a:bodyPr anchor="ctr"/>
        <a:lstStyle/>
        <a:p>
          <a:pPr algn="l"/>
          <a:r>
            <a:rPr lang="en-US" sz="1600" b="0" i="0" u="none" dirty="0"/>
            <a:t>Exceptions folder to store error messages and exceptions.</a:t>
          </a:r>
          <a:endParaRPr lang="en-US" sz="1600" dirty="0">
            <a:solidFill>
              <a:schemeClr val="bg1"/>
            </a:solidFill>
          </a:endParaRPr>
        </a:p>
      </dgm:t>
    </dgm:pt>
    <dgm:pt modelId="{665EFDC8-5597-4541-8ED7-D70FAE9FD1D5}" type="parTrans" cxnId="{3E77F6CB-EB9F-4F14-ABCA-28553D000B00}">
      <dgm:prSet/>
      <dgm:spPr/>
      <dgm:t>
        <a:bodyPr/>
        <a:lstStyle/>
        <a:p>
          <a:endParaRPr lang="en-US"/>
        </a:p>
      </dgm:t>
    </dgm:pt>
    <dgm:pt modelId="{AF2434B5-6E1E-4693-9F58-C071BE8BCC4E}" type="sibTrans" cxnId="{3E77F6CB-EB9F-4F14-ABCA-28553D000B00}">
      <dgm:prSet/>
      <dgm:spPr>
        <a:solidFill>
          <a:srgbClr val="BD6767"/>
        </a:solidFill>
        <a:ln>
          <a:noFill/>
        </a:ln>
      </dgm:spPr>
      <dgm:t>
        <a:bodyPr/>
        <a:lstStyle/>
        <a:p>
          <a:endParaRPr lang="en-US"/>
        </a:p>
      </dgm:t>
    </dgm:pt>
    <dgm:pt modelId="{874BDB5F-5369-45BE-9C0A-65CAD838D03F}">
      <dgm:prSet custT="1"/>
      <dgm:spPr>
        <a:solidFill>
          <a:schemeClr val="accent6">
            <a:lumMod val="60000"/>
            <a:lumOff val="40000"/>
          </a:schemeClr>
        </a:solidFill>
        <a:ln>
          <a:noFill/>
        </a:ln>
      </dgm:spPr>
      <dgm:t>
        <a:bodyPr anchor="ctr"/>
        <a:lstStyle/>
        <a:p>
          <a:pPr algn="l"/>
          <a:endParaRPr lang="en-US" sz="1100" b="0" i="0" u="none" dirty="0">
            <a:solidFill>
              <a:schemeClr val="bg1"/>
            </a:solidFill>
          </a:endParaRPr>
        </a:p>
        <a:p>
          <a:pPr algn="l"/>
          <a:r>
            <a:rPr lang="en-US" sz="1600" b="1" i="0" u="none" dirty="0"/>
            <a:t>Controller, converter, dto, entity, repository, and service folders to create various endpoints.</a:t>
          </a:r>
          <a:endParaRPr lang="en-US" sz="1600" b="1" dirty="0">
            <a:solidFill>
              <a:schemeClr val="bg1"/>
            </a:solidFill>
          </a:endParaRPr>
        </a:p>
      </dgm:t>
    </dgm:pt>
    <dgm:pt modelId="{2EDD66A9-F30E-490B-B090-6CB1651D9AAF}" type="parTrans" cxnId="{A329C3BC-E435-40BF-A645-0453C207B000}">
      <dgm:prSet/>
      <dgm:spPr/>
      <dgm:t>
        <a:bodyPr/>
        <a:lstStyle/>
        <a:p>
          <a:endParaRPr lang="en-US"/>
        </a:p>
      </dgm:t>
    </dgm:pt>
    <dgm:pt modelId="{16149AF5-A0AA-46AE-B1C7-782F3E1E4439}" type="sibTrans" cxnId="{A329C3BC-E435-40BF-A645-0453C207B000}">
      <dgm:prSet/>
      <dgm:spPr>
        <a:solidFill>
          <a:schemeClr val="accent6">
            <a:lumMod val="60000"/>
            <a:lumOff val="40000"/>
          </a:schemeClr>
        </a:solidFill>
        <a:ln>
          <a:noFill/>
        </a:ln>
      </dgm:spPr>
      <dgm:t>
        <a:bodyPr/>
        <a:lstStyle/>
        <a:p>
          <a:endParaRPr lang="en-US"/>
        </a:p>
      </dgm:t>
    </dgm:pt>
    <dgm:pt modelId="{73097BFC-837C-479B-94D4-5B5B8F1E3ADC}">
      <dgm:prSet custT="1"/>
      <dgm:spPr>
        <a:solidFill>
          <a:schemeClr val="accent5">
            <a:lumMod val="60000"/>
            <a:lumOff val="40000"/>
          </a:schemeClr>
        </a:solidFill>
        <a:ln>
          <a:noFill/>
        </a:ln>
      </dgm:spPr>
      <dgm:t>
        <a:bodyPr anchor="ctr"/>
        <a:lstStyle/>
        <a:p>
          <a:pPr algn="l"/>
          <a:r>
            <a:rPr lang="en-US" sz="1600" b="1" i="0" u="none" dirty="0"/>
            <a:t>Config folder for JWT security measures.</a:t>
          </a:r>
          <a:endParaRPr lang="en-US" sz="1600" b="1" dirty="0">
            <a:solidFill>
              <a:schemeClr val="bg1"/>
            </a:solidFill>
          </a:endParaRPr>
        </a:p>
      </dgm:t>
    </dgm:pt>
    <dgm:pt modelId="{6F455F33-BA1D-4C55-A68C-A36D438C12A7}" type="parTrans" cxnId="{5B994242-1331-428D-83B3-907C0572EA5F}">
      <dgm:prSet/>
      <dgm:spPr/>
      <dgm:t>
        <a:bodyPr/>
        <a:lstStyle/>
        <a:p>
          <a:endParaRPr lang="en-US"/>
        </a:p>
      </dgm:t>
    </dgm:pt>
    <dgm:pt modelId="{D4944640-6F82-46EC-8DCA-947F3C08E4D7}" type="sibTrans" cxnId="{5B994242-1331-428D-83B3-907C0572EA5F}">
      <dgm:prSet/>
      <dgm:spPr/>
      <dgm:t>
        <a:bodyPr/>
        <a:lstStyle/>
        <a:p>
          <a:endParaRPr lang="en-US"/>
        </a:p>
      </dgm:t>
    </dgm:pt>
    <dgm:pt modelId="{C23467C3-078A-4FCD-ACB3-1BC02741C5CD}" type="pres">
      <dgm:prSet presAssocID="{D9736B4C-E881-4DE1-83DF-4825F30F503A}" presName="Name0" presStyleCnt="0">
        <dgm:presLayoutVars>
          <dgm:dir/>
          <dgm:resizeHandles val="exact"/>
        </dgm:presLayoutVars>
      </dgm:prSet>
      <dgm:spPr/>
    </dgm:pt>
    <dgm:pt modelId="{E6767A1E-0C2A-4D2E-8525-E57CAC541DD7}" type="pres">
      <dgm:prSet presAssocID="{BA9E4A21-F70C-430B-8D62-1B5F712C3790}" presName="node" presStyleLbl="node1" presStyleIdx="0" presStyleCnt="7" custScaleY="113181">
        <dgm:presLayoutVars>
          <dgm:bulletEnabled val="1"/>
        </dgm:presLayoutVars>
      </dgm:prSet>
      <dgm:spPr/>
    </dgm:pt>
    <dgm:pt modelId="{B19FD588-E874-4A65-9F09-21D89360EEFF}" type="pres">
      <dgm:prSet presAssocID="{9B6F50AF-B8C6-4BC4-AD62-366212B50DE3}" presName="sibTransSpacerBeforeConnector" presStyleCnt="0"/>
      <dgm:spPr/>
    </dgm:pt>
    <dgm:pt modelId="{6B03E9D9-C3BC-454B-BBEE-2D8AA8B31FBB}" type="pres">
      <dgm:prSet presAssocID="{9B6F50AF-B8C6-4BC4-AD62-366212B50DE3}" presName="sibTrans" presStyleLbl="node1" presStyleIdx="1" presStyleCnt="7"/>
      <dgm:spPr/>
    </dgm:pt>
    <dgm:pt modelId="{8F6DB77C-3105-49A3-8436-61BC84FB18E3}" type="pres">
      <dgm:prSet presAssocID="{9B6F50AF-B8C6-4BC4-AD62-366212B50DE3}" presName="sibTransSpacerAfterConnector" presStyleCnt="0"/>
      <dgm:spPr/>
    </dgm:pt>
    <dgm:pt modelId="{1CBFF9DC-A4D2-4E04-A0D6-F0C7AB8F3E7B}" type="pres">
      <dgm:prSet presAssocID="{C26B8F99-7354-474E-9622-E9DC62381FD6}" presName="node" presStyleLbl="node1" presStyleIdx="2" presStyleCnt="7" custScaleY="113181" custLinFactX="113391" custLinFactNeighborX="200000" custLinFactNeighborY="1312">
        <dgm:presLayoutVars>
          <dgm:bulletEnabled val="1"/>
        </dgm:presLayoutVars>
      </dgm:prSet>
      <dgm:spPr/>
    </dgm:pt>
    <dgm:pt modelId="{E62DDFAA-7F15-445D-99E8-6C922A5584CE}" type="pres">
      <dgm:prSet presAssocID="{AF2434B5-6E1E-4693-9F58-C071BE8BCC4E}" presName="sibTransSpacerBeforeConnector" presStyleCnt="0"/>
      <dgm:spPr/>
    </dgm:pt>
    <dgm:pt modelId="{AF44834B-DD95-4212-9D02-BE44E1C4FAF7}" type="pres">
      <dgm:prSet presAssocID="{AF2434B5-6E1E-4693-9F58-C071BE8BCC4E}" presName="sibTrans" presStyleLbl="node1" presStyleIdx="3" presStyleCnt="7" custLinFactX="705987" custLinFactNeighborX="800000" custLinFactNeighborY="-16519"/>
      <dgm:spPr/>
    </dgm:pt>
    <dgm:pt modelId="{E58106FB-CE52-494E-8E70-912A2016DC68}" type="pres">
      <dgm:prSet presAssocID="{AF2434B5-6E1E-4693-9F58-C071BE8BCC4E}" presName="sibTransSpacerAfterConnector" presStyleCnt="0"/>
      <dgm:spPr/>
    </dgm:pt>
    <dgm:pt modelId="{A8ADD8CD-4CDD-4FEF-A9A0-14FE4FF5D7A4}" type="pres">
      <dgm:prSet presAssocID="{874BDB5F-5369-45BE-9C0A-65CAD838D03F}" presName="node" presStyleLbl="node1" presStyleIdx="4" presStyleCnt="7" custScaleY="113181" custLinFactX="-114582" custLinFactNeighborX="-200000" custLinFactNeighborY="-656">
        <dgm:presLayoutVars>
          <dgm:bulletEnabled val="1"/>
        </dgm:presLayoutVars>
      </dgm:prSet>
      <dgm:spPr/>
    </dgm:pt>
    <dgm:pt modelId="{AD661BAC-6D17-4E0E-ABF3-18F2A9113AA1}" type="pres">
      <dgm:prSet presAssocID="{16149AF5-A0AA-46AE-B1C7-782F3E1E4439}" presName="sibTransSpacerBeforeConnector" presStyleCnt="0"/>
      <dgm:spPr/>
    </dgm:pt>
    <dgm:pt modelId="{53596B78-8AB6-478F-818D-70C2A8E8D41B}" type="pres">
      <dgm:prSet presAssocID="{16149AF5-A0AA-46AE-B1C7-782F3E1E4439}" presName="sibTrans" presStyleLbl="node1" presStyleIdx="5" presStyleCnt="7" custLinFactX="-705779" custLinFactNeighborX="-800000" custLinFactNeighborY="-12976"/>
      <dgm:spPr/>
    </dgm:pt>
    <dgm:pt modelId="{22C0B832-512C-4146-A604-88A8A3A5545E}" type="pres">
      <dgm:prSet presAssocID="{16149AF5-A0AA-46AE-B1C7-782F3E1E4439}" presName="sibTransSpacerAfterConnector" presStyleCnt="0"/>
      <dgm:spPr/>
    </dgm:pt>
    <dgm:pt modelId="{EB061C86-BF69-4672-9C2E-057379637EA3}" type="pres">
      <dgm:prSet presAssocID="{73097BFC-837C-479B-94D4-5B5B8F1E3ADC}" presName="node" presStyleLbl="node1" presStyleIdx="6" presStyleCnt="7" custScaleY="113181">
        <dgm:presLayoutVars>
          <dgm:bulletEnabled val="1"/>
        </dgm:presLayoutVars>
      </dgm:prSet>
      <dgm:spPr/>
    </dgm:pt>
  </dgm:ptLst>
  <dgm:cxnLst>
    <dgm:cxn modelId="{5343D019-7D2C-41A7-BB10-DA63E59222AD}" type="presOf" srcId="{874BDB5F-5369-45BE-9C0A-65CAD838D03F}" destId="{A8ADD8CD-4CDD-4FEF-A9A0-14FE4FF5D7A4}" srcOrd="0" destOrd="0" presId="urn:microsoft.com/office/officeart/2016/7/layout/BasicProcessNew"/>
    <dgm:cxn modelId="{5F71472E-521E-43A0-8AC5-B05D52F9310A}" srcId="{D9736B4C-E881-4DE1-83DF-4825F30F503A}" destId="{BA9E4A21-F70C-430B-8D62-1B5F712C3790}" srcOrd="0" destOrd="0" parTransId="{F51A3B3D-A6E3-40DA-AD05-6EC430B38839}" sibTransId="{9B6F50AF-B8C6-4BC4-AD62-366212B50DE3}"/>
    <dgm:cxn modelId="{5E3B6B5B-744B-474F-BA46-31D006099F77}" type="presOf" srcId="{16149AF5-A0AA-46AE-B1C7-782F3E1E4439}" destId="{53596B78-8AB6-478F-818D-70C2A8E8D41B}" srcOrd="0" destOrd="0" presId="urn:microsoft.com/office/officeart/2016/7/layout/BasicProcessNew"/>
    <dgm:cxn modelId="{5B994242-1331-428D-83B3-907C0572EA5F}" srcId="{D9736B4C-E881-4DE1-83DF-4825F30F503A}" destId="{73097BFC-837C-479B-94D4-5B5B8F1E3ADC}" srcOrd="3" destOrd="0" parTransId="{6F455F33-BA1D-4C55-A68C-A36D438C12A7}" sibTransId="{D4944640-6F82-46EC-8DCA-947F3C08E4D7}"/>
    <dgm:cxn modelId="{5957FF57-F075-4234-A81E-E6145845AADA}" type="presOf" srcId="{AF2434B5-6E1E-4693-9F58-C071BE8BCC4E}" destId="{AF44834B-DD95-4212-9D02-BE44E1C4FAF7}" srcOrd="0" destOrd="0" presId="urn:microsoft.com/office/officeart/2016/7/layout/BasicProcessNew"/>
    <dgm:cxn modelId="{9C0BFA80-A1C9-497A-A53A-B9EC148F1F2D}" type="presOf" srcId="{73097BFC-837C-479B-94D4-5B5B8F1E3ADC}" destId="{EB061C86-BF69-4672-9C2E-057379637EA3}" srcOrd="0" destOrd="0" presId="urn:microsoft.com/office/officeart/2016/7/layout/BasicProcessNew"/>
    <dgm:cxn modelId="{C40074B8-F684-48DF-A08F-77131C1C4580}" type="presOf" srcId="{D9736B4C-E881-4DE1-83DF-4825F30F503A}" destId="{C23467C3-078A-4FCD-ACB3-1BC02741C5CD}" srcOrd="0" destOrd="0" presId="urn:microsoft.com/office/officeart/2016/7/layout/BasicProcessNew"/>
    <dgm:cxn modelId="{A329C3BC-E435-40BF-A645-0453C207B000}" srcId="{D9736B4C-E881-4DE1-83DF-4825F30F503A}" destId="{874BDB5F-5369-45BE-9C0A-65CAD838D03F}" srcOrd="2" destOrd="0" parTransId="{2EDD66A9-F30E-490B-B090-6CB1651D9AAF}" sibTransId="{16149AF5-A0AA-46AE-B1C7-782F3E1E4439}"/>
    <dgm:cxn modelId="{3E77F6CB-EB9F-4F14-ABCA-28553D000B00}" srcId="{D9736B4C-E881-4DE1-83DF-4825F30F503A}" destId="{C26B8F99-7354-474E-9622-E9DC62381FD6}" srcOrd="1" destOrd="0" parTransId="{665EFDC8-5597-4541-8ED7-D70FAE9FD1D5}" sibTransId="{AF2434B5-6E1E-4693-9F58-C071BE8BCC4E}"/>
    <dgm:cxn modelId="{41B04BE4-88F4-4545-9403-12947E77EAFD}" type="presOf" srcId="{C26B8F99-7354-474E-9622-E9DC62381FD6}" destId="{1CBFF9DC-A4D2-4E04-A0D6-F0C7AB8F3E7B}" srcOrd="0" destOrd="0" presId="urn:microsoft.com/office/officeart/2016/7/layout/BasicProcessNew"/>
    <dgm:cxn modelId="{D0F0FCEB-B462-4CA9-99BD-EA81446C04B4}" type="presOf" srcId="{BA9E4A21-F70C-430B-8D62-1B5F712C3790}" destId="{E6767A1E-0C2A-4D2E-8525-E57CAC541DD7}" srcOrd="0" destOrd="0" presId="urn:microsoft.com/office/officeart/2016/7/layout/BasicProcessNew"/>
    <dgm:cxn modelId="{FA552BF3-88BC-4524-ADD9-A68BA0BF63FF}" type="presOf" srcId="{9B6F50AF-B8C6-4BC4-AD62-366212B50DE3}" destId="{6B03E9D9-C3BC-454B-BBEE-2D8AA8B31FBB}" srcOrd="0" destOrd="0" presId="urn:microsoft.com/office/officeart/2016/7/layout/BasicProcessNew"/>
    <dgm:cxn modelId="{FE978C0B-4EE5-47D8-BBDD-0F9A25D432C4}" type="presParOf" srcId="{C23467C3-078A-4FCD-ACB3-1BC02741C5CD}" destId="{E6767A1E-0C2A-4D2E-8525-E57CAC541DD7}" srcOrd="0" destOrd="0" presId="urn:microsoft.com/office/officeart/2016/7/layout/BasicProcessNew"/>
    <dgm:cxn modelId="{5A5EEEB9-BD2F-4974-949A-434FB10CFCB8}" type="presParOf" srcId="{C23467C3-078A-4FCD-ACB3-1BC02741C5CD}" destId="{B19FD588-E874-4A65-9F09-21D89360EEFF}" srcOrd="1" destOrd="0" presId="urn:microsoft.com/office/officeart/2016/7/layout/BasicProcessNew"/>
    <dgm:cxn modelId="{6BC9626D-8406-4FD2-9BAF-C37C28BDAA4F}" type="presParOf" srcId="{C23467C3-078A-4FCD-ACB3-1BC02741C5CD}" destId="{6B03E9D9-C3BC-454B-BBEE-2D8AA8B31FBB}" srcOrd="2" destOrd="0" presId="urn:microsoft.com/office/officeart/2016/7/layout/BasicProcessNew"/>
    <dgm:cxn modelId="{5CC138E2-449C-4D6D-829F-1FA4E5D0B27E}" type="presParOf" srcId="{C23467C3-078A-4FCD-ACB3-1BC02741C5CD}" destId="{8F6DB77C-3105-49A3-8436-61BC84FB18E3}" srcOrd="3" destOrd="0" presId="urn:microsoft.com/office/officeart/2016/7/layout/BasicProcessNew"/>
    <dgm:cxn modelId="{4ABD45C8-4402-49B8-AEA9-2F57B0CAC8E9}" type="presParOf" srcId="{C23467C3-078A-4FCD-ACB3-1BC02741C5CD}" destId="{1CBFF9DC-A4D2-4E04-A0D6-F0C7AB8F3E7B}" srcOrd="4" destOrd="0" presId="urn:microsoft.com/office/officeart/2016/7/layout/BasicProcessNew"/>
    <dgm:cxn modelId="{F195334A-41A9-4401-8721-DDCA041652D0}" type="presParOf" srcId="{C23467C3-078A-4FCD-ACB3-1BC02741C5CD}" destId="{E62DDFAA-7F15-445D-99E8-6C922A5584CE}" srcOrd="5" destOrd="0" presId="urn:microsoft.com/office/officeart/2016/7/layout/BasicProcessNew"/>
    <dgm:cxn modelId="{13CC852B-9B2F-4139-B22E-5707A830DE12}" type="presParOf" srcId="{C23467C3-078A-4FCD-ACB3-1BC02741C5CD}" destId="{AF44834B-DD95-4212-9D02-BE44E1C4FAF7}" srcOrd="6" destOrd="0" presId="urn:microsoft.com/office/officeart/2016/7/layout/BasicProcessNew"/>
    <dgm:cxn modelId="{B3F357AD-D66E-489A-8DE7-9D9890F8D6EF}" type="presParOf" srcId="{C23467C3-078A-4FCD-ACB3-1BC02741C5CD}" destId="{E58106FB-CE52-494E-8E70-912A2016DC68}" srcOrd="7" destOrd="0" presId="urn:microsoft.com/office/officeart/2016/7/layout/BasicProcessNew"/>
    <dgm:cxn modelId="{57D0EE90-7D53-430E-A61A-E94B8FE64959}" type="presParOf" srcId="{C23467C3-078A-4FCD-ACB3-1BC02741C5CD}" destId="{A8ADD8CD-4CDD-4FEF-A9A0-14FE4FF5D7A4}" srcOrd="8" destOrd="0" presId="urn:microsoft.com/office/officeart/2016/7/layout/BasicProcessNew"/>
    <dgm:cxn modelId="{D81A87C8-DFC6-43F4-8D02-7BC7C3B179A6}" type="presParOf" srcId="{C23467C3-078A-4FCD-ACB3-1BC02741C5CD}" destId="{AD661BAC-6D17-4E0E-ABF3-18F2A9113AA1}" srcOrd="9" destOrd="0" presId="urn:microsoft.com/office/officeart/2016/7/layout/BasicProcessNew"/>
    <dgm:cxn modelId="{0319F7C4-12DA-4A61-8A01-FF9301AAA19B}" type="presParOf" srcId="{C23467C3-078A-4FCD-ACB3-1BC02741C5CD}" destId="{53596B78-8AB6-478F-818D-70C2A8E8D41B}" srcOrd="10" destOrd="0" presId="urn:microsoft.com/office/officeart/2016/7/layout/BasicProcessNew"/>
    <dgm:cxn modelId="{4E8A37D8-D0EA-4D5F-AA02-29C8A97FB624}" type="presParOf" srcId="{C23467C3-078A-4FCD-ACB3-1BC02741C5CD}" destId="{22C0B832-512C-4146-A604-88A8A3A5545E}" srcOrd="11" destOrd="0" presId="urn:microsoft.com/office/officeart/2016/7/layout/BasicProcessNew"/>
    <dgm:cxn modelId="{DA269F86-D890-4996-86E5-93E65B3D135E}" type="presParOf" srcId="{C23467C3-078A-4FCD-ACB3-1BC02741C5CD}" destId="{EB061C86-BF69-4672-9C2E-057379637EA3}" srcOrd="12"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7A1E-0C2A-4D2E-8525-E57CAC541DD7}">
      <dsp:nvSpPr>
        <dsp:cNvPr id="0" name=""/>
        <dsp:cNvSpPr/>
      </dsp:nvSpPr>
      <dsp:spPr>
        <a:xfrm>
          <a:off x="8301539" y="816889"/>
          <a:ext cx="2341060" cy="2036907"/>
        </a:xfrm>
        <a:prstGeom prst="rect">
          <a:avLst/>
        </a:prstGeom>
        <a:solidFill>
          <a:srgbClr val="D3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488950">
            <a:lnSpc>
              <a:spcPct val="90000"/>
            </a:lnSpc>
            <a:spcBef>
              <a:spcPct val="0"/>
            </a:spcBef>
            <a:spcAft>
              <a:spcPct val="35000"/>
            </a:spcAft>
            <a:buNone/>
          </a:pPr>
          <a:endParaRPr lang="en-US" sz="1100" b="1" i="0" u="none" kern="1200" dirty="0">
            <a:solidFill>
              <a:schemeClr val="bg1"/>
            </a:solidFill>
          </a:endParaRPr>
        </a:p>
        <a:p>
          <a:pPr marL="0" lvl="0" indent="0" algn="l" defTabSz="488950">
            <a:lnSpc>
              <a:spcPct val="90000"/>
            </a:lnSpc>
            <a:spcBef>
              <a:spcPct val="0"/>
            </a:spcBef>
            <a:spcAft>
              <a:spcPct val="35000"/>
            </a:spcAft>
            <a:buNone/>
          </a:pPr>
          <a:r>
            <a:rPr lang="en-US" sz="1600" b="0" i="0" u="none" kern="1200" dirty="0"/>
            <a:t>Services folder to contain the HTTP code. </a:t>
          </a:r>
          <a:endParaRPr lang="en-US" sz="1600" kern="1200" dirty="0">
            <a:solidFill>
              <a:schemeClr val="bg1"/>
            </a:solidFill>
          </a:endParaRPr>
        </a:p>
      </dsp:txBody>
      <dsp:txXfrm>
        <a:off x="8301539" y="816889"/>
        <a:ext cx="2341060" cy="2036907"/>
      </dsp:txXfrm>
    </dsp:sp>
    <dsp:sp modelId="{6B03E9D9-C3BC-454B-BBEE-2D8AA8B31FBB}">
      <dsp:nvSpPr>
        <dsp:cNvPr id="0" name=""/>
        <dsp:cNvSpPr/>
      </dsp:nvSpPr>
      <dsp:spPr>
        <a:xfrm>
          <a:off x="2382230" y="1745715"/>
          <a:ext cx="351159" cy="243000"/>
        </a:xfrm>
        <a:prstGeom prst="rightArrow">
          <a:avLst>
            <a:gd name="adj1" fmla="val 50000"/>
            <a:gd name="adj2" fmla="val 50000"/>
          </a:avLst>
        </a:prstGeom>
        <a:solidFill>
          <a:schemeClr val="accent5">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BFF9DC-A4D2-4E04-A0D6-F0C7AB8F3E7B}">
      <dsp:nvSpPr>
        <dsp:cNvPr id="0" name=""/>
        <dsp:cNvSpPr/>
      </dsp:nvSpPr>
      <dsp:spPr>
        <a:xfrm>
          <a:off x="2762158" y="828695"/>
          <a:ext cx="2341060" cy="2036907"/>
        </a:xfrm>
        <a:prstGeom prst="rect">
          <a:avLst/>
        </a:prstGeom>
        <a:solidFill>
          <a:srgbClr val="C47A7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488950">
            <a:lnSpc>
              <a:spcPct val="90000"/>
            </a:lnSpc>
            <a:spcBef>
              <a:spcPct val="0"/>
            </a:spcBef>
            <a:spcAft>
              <a:spcPct val="35000"/>
            </a:spcAft>
            <a:buNone/>
          </a:pPr>
          <a:endParaRPr lang="en-US" sz="1100" b="0" i="0" u="none" kern="1200" dirty="0">
            <a:solidFill>
              <a:schemeClr val="bg1"/>
            </a:solidFill>
          </a:endParaRPr>
        </a:p>
        <a:p>
          <a:pPr marL="0" lvl="0" indent="0" algn="l" defTabSz="488950">
            <a:lnSpc>
              <a:spcPct val="90000"/>
            </a:lnSpc>
            <a:spcBef>
              <a:spcPct val="0"/>
            </a:spcBef>
            <a:spcAft>
              <a:spcPct val="35000"/>
            </a:spcAft>
            <a:buNone/>
          </a:pPr>
          <a:r>
            <a:rPr lang="en-US" sz="1400" b="0" i="0" u="none" kern="1200" dirty="0"/>
            <a:t>Components folder to contain subdirectories per each component. </a:t>
          </a:r>
        </a:p>
        <a:p>
          <a:pPr marL="0" lvl="0" indent="0" algn="l" defTabSz="488950">
            <a:lnSpc>
              <a:spcPct val="90000"/>
            </a:lnSpc>
            <a:spcBef>
              <a:spcPct val="0"/>
            </a:spcBef>
            <a:spcAft>
              <a:spcPct val="35000"/>
            </a:spcAft>
            <a:buFont typeface="Arial" panose="020B0604020202020204" pitchFamily="34" charset="0"/>
            <a:buNone/>
          </a:pPr>
          <a:r>
            <a:rPr lang="en-US" sz="1400" b="0" i="0" u="none" kern="1200" dirty="0"/>
            <a:t>- Each subdirectory contains their   respective HTML, CSS, TS files. </a:t>
          </a:r>
          <a:endParaRPr lang="en-US" sz="1400" kern="1200" dirty="0">
            <a:solidFill>
              <a:schemeClr val="bg1"/>
            </a:solidFill>
          </a:endParaRPr>
        </a:p>
      </dsp:txBody>
      <dsp:txXfrm>
        <a:off x="2762158" y="828695"/>
        <a:ext cx="2341060" cy="2036907"/>
      </dsp:txXfrm>
    </dsp:sp>
    <dsp:sp modelId="{AF44834B-DD95-4212-9D02-BE44E1C4FAF7}">
      <dsp:nvSpPr>
        <dsp:cNvPr id="0" name=""/>
        <dsp:cNvSpPr/>
      </dsp:nvSpPr>
      <dsp:spPr>
        <a:xfrm>
          <a:off x="5133881" y="1622752"/>
          <a:ext cx="351159" cy="243000"/>
        </a:xfrm>
        <a:prstGeom prst="rightArrow">
          <a:avLst>
            <a:gd name="adj1" fmla="val 50000"/>
            <a:gd name="adj2" fmla="val 50000"/>
          </a:avLst>
        </a:prstGeom>
        <a:solidFill>
          <a:srgbClr val="BD67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ADD8CD-4CDD-4FEF-A9A0-14FE4FF5D7A4}">
      <dsp:nvSpPr>
        <dsp:cNvPr id="0" name=""/>
        <dsp:cNvSpPr/>
      </dsp:nvSpPr>
      <dsp:spPr>
        <a:xfrm>
          <a:off x="5568407" y="813344"/>
          <a:ext cx="2341060" cy="2036907"/>
        </a:xfrm>
        <a:prstGeom prst="rect">
          <a:avLst/>
        </a:prstGeom>
        <a:solidFill>
          <a:schemeClr val="accent6">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488950">
            <a:lnSpc>
              <a:spcPct val="90000"/>
            </a:lnSpc>
            <a:spcBef>
              <a:spcPct val="0"/>
            </a:spcBef>
            <a:spcAft>
              <a:spcPct val="35000"/>
            </a:spcAft>
            <a:buNone/>
          </a:pPr>
          <a:endParaRPr lang="en-US" sz="1100" b="0" i="0" u="none" kern="1200" dirty="0">
            <a:solidFill>
              <a:schemeClr val="bg1"/>
            </a:solidFill>
          </a:endParaRPr>
        </a:p>
        <a:p>
          <a:pPr marL="0" lvl="0" indent="0" algn="l" defTabSz="488950">
            <a:lnSpc>
              <a:spcPct val="90000"/>
            </a:lnSpc>
            <a:spcBef>
              <a:spcPct val="0"/>
            </a:spcBef>
            <a:spcAft>
              <a:spcPct val="35000"/>
            </a:spcAft>
            <a:buNone/>
          </a:pPr>
          <a:r>
            <a:rPr lang="en-US" sz="1600" b="1" i="0" u="none" kern="1200" dirty="0"/>
            <a:t>Assets folder to contain any resource such as images. </a:t>
          </a:r>
          <a:endParaRPr lang="en-US" sz="1600" b="1" kern="1200" dirty="0">
            <a:solidFill>
              <a:schemeClr val="bg1"/>
            </a:solidFill>
          </a:endParaRPr>
        </a:p>
      </dsp:txBody>
      <dsp:txXfrm>
        <a:off x="5568407" y="813344"/>
        <a:ext cx="2341060" cy="2036907"/>
      </dsp:txXfrm>
    </dsp:sp>
    <dsp:sp modelId="{53596B78-8AB6-478F-818D-70C2A8E8D41B}">
      <dsp:nvSpPr>
        <dsp:cNvPr id="0" name=""/>
        <dsp:cNvSpPr/>
      </dsp:nvSpPr>
      <dsp:spPr>
        <a:xfrm>
          <a:off x="7951513" y="1622752"/>
          <a:ext cx="351159" cy="243000"/>
        </a:xfrm>
        <a:prstGeom prst="rightArrow">
          <a:avLst>
            <a:gd name="adj1" fmla="val 50000"/>
            <a:gd name="adj2" fmla="val 50000"/>
          </a:avLst>
        </a:prstGeom>
        <a:solidFill>
          <a:schemeClr val="accent6">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61C86-BF69-4672-9C2E-057379637EA3}">
      <dsp:nvSpPr>
        <dsp:cNvPr id="0" name=""/>
        <dsp:cNvSpPr/>
      </dsp:nvSpPr>
      <dsp:spPr>
        <a:xfrm>
          <a:off x="0" y="813344"/>
          <a:ext cx="2341060" cy="2036907"/>
        </a:xfrm>
        <a:prstGeom prst="rect">
          <a:avLst/>
        </a:prstGeom>
        <a:solidFill>
          <a:schemeClr val="accent5">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488950">
            <a:lnSpc>
              <a:spcPct val="90000"/>
            </a:lnSpc>
            <a:spcBef>
              <a:spcPct val="0"/>
            </a:spcBef>
            <a:spcAft>
              <a:spcPct val="35000"/>
            </a:spcAft>
            <a:buNone/>
          </a:pPr>
          <a:endParaRPr lang="en-US" sz="1100" b="0" i="0" u="none" kern="1200" dirty="0">
            <a:solidFill>
              <a:schemeClr val="bg1"/>
            </a:solidFill>
          </a:endParaRPr>
        </a:p>
        <a:p>
          <a:pPr marL="0" lvl="0" indent="0" algn="l" defTabSz="488950">
            <a:lnSpc>
              <a:spcPct val="90000"/>
            </a:lnSpc>
            <a:spcBef>
              <a:spcPct val="0"/>
            </a:spcBef>
            <a:spcAft>
              <a:spcPct val="35000"/>
            </a:spcAft>
            <a:buNone/>
          </a:pPr>
          <a:r>
            <a:rPr lang="en-US" sz="1600" b="1" i="0" u="none" kern="1200" dirty="0"/>
            <a:t>Petvax-app parent folder to contain Petvax-app directory.</a:t>
          </a:r>
          <a:endParaRPr lang="en-US" sz="1600" b="1" kern="1200" dirty="0">
            <a:solidFill>
              <a:schemeClr val="bg1"/>
            </a:solidFill>
          </a:endParaRPr>
        </a:p>
      </dsp:txBody>
      <dsp:txXfrm>
        <a:off x="0" y="813344"/>
        <a:ext cx="2341060" cy="2036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7A1E-0C2A-4D2E-8525-E57CAC541DD7}">
      <dsp:nvSpPr>
        <dsp:cNvPr id="0" name=""/>
        <dsp:cNvSpPr/>
      </dsp:nvSpPr>
      <dsp:spPr>
        <a:xfrm>
          <a:off x="5535" y="869732"/>
          <a:ext cx="2341060" cy="1887865"/>
        </a:xfrm>
        <a:prstGeom prst="rect">
          <a:avLst/>
        </a:prstGeom>
        <a:solidFill>
          <a:srgbClr val="D3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488950">
            <a:lnSpc>
              <a:spcPct val="90000"/>
            </a:lnSpc>
            <a:spcBef>
              <a:spcPct val="0"/>
            </a:spcBef>
            <a:spcAft>
              <a:spcPct val="35000"/>
            </a:spcAft>
            <a:buNone/>
          </a:pPr>
          <a:endParaRPr lang="en-US" sz="1100" b="1" i="0" u="none" kern="1200" dirty="0">
            <a:solidFill>
              <a:schemeClr val="bg1"/>
            </a:solidFill>
          </a:endParaRPr>
        </a:p>
        <a:p>
          <a:pPr marL="0" lvl="0" indent="0" algn="l" defTabSz="488950">
            <a:lnSpc>
              <a:spcPct val="90000"/>
            </a:lnSpc>
            <a:spcBef>
              <a:spcPct val="0"/>
            </a:spcBef>
            <a:spcAft>
              <a:spcPct val="35000"/>
            </a:spcAft>
            <a:buNone/>
          </a:pPr>
          <a:r>
            <a:rPr lang="en-US" sz="1600" b="0" i="0" u="none" kern="1200" dirty="0"/>
            <a:t>Petvax-services parent folder to contain petvax-services directory.</a:t>
          </a:r>
          <a:endParaRPr lang="en-US" sz="1600" kern="1200" dirty="0">
            <a:solidFill>
              <a:schemeClr val="bg1"/>
            </a:solidFill>
          </a:endParaRPr>
        </a:p>
      </dsp:txBody>
      <dsp:txXfrm>
        <a:off x="5535" y="869732"/>
        <a:ext cx="2341060" cy="1887865"/>
      </dsp:txXfrm>
    </dsp:sp>
    <dsp:sp modelId="{6B03E9D9-C3BC-454B-BBEE-2D8AA8B31FBB}">
      <dsp:nvSpPr>
        <dsp:cNvPr id="0" name=""/>
        <dsp:cNvSpPr/>
      </dsp:nvSpPr>
      <dsp:spPr>
        <a:xfrm>
          <a:off x="2382230" y="1692165"/>
          <a:ext cx="351159" cy="243000"/>
        </a:xfrm>
        <a:prstGeom prst="rightArrow">
          <a:avLst>
            <a:gd name="adj1" fmla="val 50000"/>
            <a:gd name="adj2" fmla="val 50000"/>
          </a:avLst>
        </a:prstGeom>
        <a:solidFill>
          <a:srgbClr val="D2969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BFF9DC-A4D2-4E04-A0D6-F0C7AB8F3E7B}">
      <dsp:nvSpPr>
        <dsp:cNvPr id="0" name=""/>
        <dsp:cNvSpPr/>
      </dsp:nvSpPr>
      <dsp:spPr>
        <a:xfrm>
          <a:off x="5494847" y="891616"/>
          <a:ext cx="2341060" cy="1887865"/>
        </a:xfrm>
        <a:prstGeom prst="rect">
          <a:avLst/>
        </a:prstGeom>
        <a:solidFill>
          <a:srgbClr val="C47A7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0" i="0" u="none" kern="1200" dirty="0"/>
            <a:t>Exceptions folder to store error messages and exceptions.</a:t>
          </a:r>
          <a:endParaRPr lang="en-US" sz="1600" kern="1200" dirty="0">
            <a:solidFill>
              <a:schemeClr val="bg1"/>
            </a:solidFill>
          </a:endParaRPr>
        </a:p>
      </dsp:txBody>
      <dsp:txXfrm>
        <a:off x="5494847" y="891616"/>
        <a:ext cx="2341060" cy="1887865"/>
      </dsp:txXfrm>
    </dsp:sp>
    <dsp:sp modelId="{AF44834B-DD95-4212-9D02-BE44E1C4FAF7}">
      <dsp:nvSpPr>
        <dsp:cNvPr id="0" name=""/>
        <dsp:cNvSpPr/>
      </dsp:nvSpPr>
      <dsp:spPr>
        <a:xfrm>
          <a:off x="7909939" y="1652023"/>
          <a:ext cx="351159" cy="243000"/>
        </a:xfrm>
        <a:prstGeom prst="rightArrow">
          <a:avLst>
            <a:gd name="adj1" fmla="val 50000"/>
            <a:gd name="adj2" fmla="val 50000"/>
          </a:avLst>
        </a:prstGeom>
        <a:solidFill>
          <a:srgbClr val="BD67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ADD8CD-4CDD-4FEF-A9A0-14FE4FF5D7A4}">
      <dsp:nvSpPr>
        <dsp:cNvPr id="0" name=""/>
        <dsp:cNvSpPr/>
      </dsp:nvSpPr>
      <dsp:spPr>
        <a:xfrm>
          <a:off x="2778810" y="858790"/>
          <a:ext cx="2341060" cy="1887865"/>
        </a:xfrm>
        <a:prstGeom prst="rect">
          <a:avLst/>
        </a:prstGeom>
        <a:solidFill>
          <a:schemeClr val="accent6">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488950">
            <a:lnSpc>
              <a:spcPct val="90000"/>
            </a:lnSpc>
            <a:spcBef>
              <a:spcPct val="0"/>
            </a:spcBef>
            <a:spcAft>
              <a:spcPct val="35000"/>
            </a:spcAft>
            <a:buNone/>
          </a:pPr>
          <a:endParaRPr lang="en-US" sz="1100" b="0" i="0" u="none" kern="1200" dirty="0">
            <a:solidFill>
              <a:schemeClr val="bg1"/>
            </a:solidFill>
          </a:endParaRPr>
        </a:p>
        <a:p>
          <a:pPr marL="0" lvl="0" indent="0" algn="l" defTabSz="488950">
            <a:lnSpc>
              <a:spcPct val="90000"/>
            </a:lnSpc>
            <a:spcBef>
              <a:spcPct val="0"/>
            </a:spcBef>
            <a:spcAft>
              <a:spcPct val="35000"/>
            </a:spcAft>
            <a:buNone/>
          </a:pPr>
          <a:r>
            <a:rPr lang="en-US" sz="1600" b="1" i="0" u="none" kern="1200" dirty="0"/>
            <a:t>Controller, converter, dto, entity, repository, and service folders to create various endpoints.</a:t>
          </a:r>
          <a:endParaRPr lang="en-US" sz="1600" b="1" kern="1200" dirty="0">
            <a:solidFill>
              <a:schemeClr val="bg1"/>
            </a:solidFill>
          </a:endParaRPr>
        </a:p>
      </dsp:txBody>
      <dsp:txXfrm>
        <a:off x="2778810" y="858790"/>
        <a:ext cx="2341060" cy="1887865"/>
      </dsp:txXfrm>
    </dsp:sp>
    <dsp:sp modelId="{53596B78-8AB6-478F-818D-70C2A8E8D41B}">
      <dsp:nvSpPr>
        <dsp:cNvPr id="0" name=""/>
        <dsp:cNvSpPr/>
      </dsp:nvSpPr>
      <dsp:spPr>
        <a:xfrm>
          <a:off x="5145721" y="1660633"/>
          <a:ext cx="351159" cy="243000"/>
        </a:xfrm>
        <a:prstGeom prst="rightArrow">
          <a:avLst>
            <a:gd name="adj1" fmla="val 50000"/>
            <a:gd name="adj2" fmla="val 50000"/>
          </a:avLst>
        </a:prstGeom>
        <a:solidFill>
          <a:schemeClr val="accent6">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61C86-BF69-4672-9C2E-057379637EA3}">
      <dsp:nvSpPr>
        <dsp:cNvPr id="0" name=""/>
        <dsp:cNvSpPr/>
      </dsp:nvSpPr>
      <dsp:spPr>
        <a:xfrm>
          <a:off x="8296004" y="869732"/>
          <a:ext cx="2341060" cy="1887865"/>
        </a:xfrm>
        <a:prstGeom prst="rect">
          <a:avLst/>
        </a:prstGeom>
        <a:solidFill>
          <a:schemeClr val="accent5">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i="0" u="none" kern="1200" dirty="0"/>
            <a:t>Config folder for JWT security measures.</a:t>
          </a:r>
          <a:endParaRPr lang="en-US" sz="1600" b="1" kern="1200" dirty="0">
            <a:solidFill>
              <a:schemeClr val="bg1"/>
            </a:solidFill>
          </a:endParaRPr>
        </a:p>
      </dsp:txBody>
      <dsp:txXfrm>
        <a:off x="8296004" y="869732"/>
        <a:ext cx="2341060" cy="1887865"/>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C3B854-9BC7-48DC-8A56-DBFDDE4283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5DEFF2-EDF3-481B-9830-270AF04066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DDD5F-6A15-4B62-9035-DFE3741A142F}" type="datetimeFigureOut">
              <a:rPr lang="en-US" smtClean="0"/>
              <a:t>4/26/2023</a:t>
            </a:fld>
            <a:endParaRPr lang="en-US" dirty="0"/>
          </a:p>
        </p:txBody>
      </p:sp>
      <p:sp>
        <p:nvSpPr>
          <p:cNvPr id="4" name="Footer Placeholder 3">
            <a:extLst>
              <a:ext uri="{FF2B5EF4-FFF2-40B4-BE49-F238E27FC236}">
                <a16:creationId xmlns:a16="http://schemas.microsoft.com/office/drawing/2014/main" id="{37B6AB74-8898-4E0C-A41C-CB0D0FACD3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C91E6D7-E003-4673-9F29-E23A31AE5E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45F8E-7BA9-4811-86CC-F36B279E432C}" type="slidenum">
              <a:rPr lang="en-US" smtClean="0"/>
              <a:t>‹#›</a:t>
            </a:fld>
            <a:endParaRPr lang="en-US" dirty="0"/>
          </a:p>
        </p:txBody>
      </p:sp>
    </p:spTree>
    <p:extLst>
      <p:ext uri="{BB962C8B-B14F-4D97-AF65-F5344CB8AC3E}">
        <p14:creationId xmlns:p14="http://schemas.microsoft.com/office/powerpoint/2010/main" val="358510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72FC1-FACA-4EA1-9E3D-E317DEA47E18}" type="datetimeFigureOut">
              <a:rPr lang="en-US" smtClean="0"/>
              <a:t>4/26/2023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E9021-4777-4007-819B-E02D230442AE}" type="slidenum">
              <a:rPr lang="en-US" smtClean="0"/>
              <a:t>‹#›</a:t>
            </a:fld>
            <a:endParaRPr lang="en-US" dirty="0"/>
          </a:p>
        </p:txBody>
      </p:sp>
    </p:spTree>
    <p:extLst>
      <p:ext uri="{BB962C8B-B14F-4D97-AF65-F5344CB8AC3E}">
        <p14:creationId xmlns:p14="http://schemas.microsoft.com/office/powerpoint/2010/main" val="330874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a:t>
            </a:fld>
            <a:endParaRPr lang="en-US" dirty="0"/>
          </a:p>
        </p:txBody>
      </p:sp>
    </p:spTree>
    <p:extLst>
      <p:ext uri="{BB962C8B-B14F-4D97-AF65-F5344CB8AC3E}">
        <p14:creationId xmlns:p14="http://schemas.microsoft.com/office/powerpoint/2010/main" val="121062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2</a:t>
            </a:fld>
            <a:endParaRPr lang="en-US" dirty="0"/>
          </a:p>
        </p:txBody>
      </p:sp>
    </p:spTree>
    <p:extLst>
      <p:ext uri="{BB962C8B-B14F-4D97-AF65-F5344CB8AC3E}">
        <p14:creationId xmlns:p14="http://schemas.microsoft.com/office/powerpoint/2010/main" val="236678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11</a:t>
            </a:fld>
            <a:endParaRPr lang="en-US" dirty="0"/>
          </a:p>
        </p:txBody>
      </p:sp>
    </p:spTree>
    <p:extLst>
      <p:ext uri="{BB962C8B-B14F-4D97-AF65-F5344CB8AC3E}">
        <p14:creationId xmlns:p14="http://schemas.microsoft.com/office/powerpoint/2010/main" val="33854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13</a:t>
            </a:fld>
            <a:endParaRPr lang="en-US" dirty="0"/>
          </a:p>
        </p:txBody>
      </p:sp>
    </p:spTree>
    <p:extLst>
      <p:ext uri="{BB962C8B-B14F-4D97-AF65-F5344CB8AC3E}">
        <p14:creationId xmlns:p14="http://schemas.microsoft.com/office/powerpoint/2010/main" val="1768752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17</a:t>
            </a:fld>
            <a:endParaRPr lang="en-US" dirty="0"/>
          </a:p>
        </p:txBody>
      </p:sp>
    </p:spTree>
    <p:extLst>
      <p:ext uri="{BB962C8B-B14F-4D97-AF65-F5344CB8AC3E}">
        <p14:creationId xmlns:p14="http://schemas.microsoft.com/office/powerpoint/2010/main" val="180162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665BBB-BF09-40E2-B456-C18A0E7489D3}" type="slidenum">
              <a:rPr lang="en-US" smtClean="0"/>
              <a:t>18</a:t>
            </a:fld>
            <a:endParaRPr lang="en-US" dirty="0"/>
          </a:p>
        </p:txBody>
      </p:sp>
    </p:spTree>
    <p:extLst>
      <p:ext uri="{BB962C8B-B14F-4D97-AF65-F5344CB8AC3E}">
        <p14:creationId xmlns:p14="http://schemas.microsoft.com/office/powerpoint/2010/main" val="352753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19</a:t>
            </a:fld>
            <a:endParaRPr lang="en-US" dirty="0"/>
          </a:p>
        </p:txBody>
      </p:sp>
    </p:spTree>
    <p:extLst>
      <p:ext uri="{BB962C8B-B14F-4D97-AF65-F5344CB8AC3E}">
        <p14:creationId xmlns:p14="http://schemas.microsoft.com/office/powerpoint/2010/main" val="3807501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20</a:t>
            </a:fld>
            <a:endParaRPr lang="en-US" dirty="0"/>
          </a:p>
        </p:txBody>
      </p:sp>
    </p:spTree>
    <p:extLst>
      <p:ext uri="{BB962C8B-B14F-4D97-AF65-F5344CB8AC3E}">
        <p14:creationId xmlns:p14="http://schemas.microsoft.com/office/powerpoint/2010/main" val="2935605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665BBB-BF09-40E2-B456-C18A0E7489D3}" type="slidenum">
              <a:rPr lang="en-US" smtClean="0"/>
              <a:t>21</a:t>
            </a:fld>
            <a:endParaRPr lang="en-US" dirty="0"/>
          </a:p>
        </p:txBody>
      </p:sp>
    </p:spTree>
    <p:extLst>
      <p:ext uri="{BB962C8B-B14F-4D97-AF65-F5344CB8AC3E}">
        <p14:creationId xmlns:p14="http://schemas.microsoft.com/office/powerpoint/2010/main" val="1588022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Sunday, January 31,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978802626"/>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Sunday, January 31,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3023168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Sunday, January 31,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65783367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6AB8-1A22-4B94-B531-20135A62A88D}"/>
              </a:ext>
            </a:extLst>
          </p:cNvPr>
          <p:cNvSpPr>
            <a:spLocks noGrp="1"/>
          </p:cNvSpPr>
          <p:nvPr>
            <p:ph type="title"/>
          </p:nvPr>
        </p:nvSpPr>
        <p:spPr>
          <a:xfrm>
            <a:off x="6480174" y="728662"/>
            <a:ext cx="5014913" cy="2776536"/>
          </a:xfrm>
        </p:spPr>
        <p:txBody>
          <a:bodyPr anchor="b">
            <a:normAutofit/>
          </a:bodyPr>
          <a:lstStyle>
            <a:lvl1pPr algn="ctr">
              <a:defRPr sz="5600"/>
            </a:lvl1pPr>
          </a:lstStyle>
          <a:p>
            <a:r>
              <a:rPr lang="en-US" dirty="0"/>
              <a:t>Click to edit Master title style</a:t>
            </a:r>
          </a:p>
        </p:txBody>
      </p:sp>
      <p:sp>
        <p:nvSpPr>
          <p:cNvPr id="6" name="Picture Placeholder 5">
            <a:extLst>
              <a:ext uri="{FF2B5EF4-FFF2-40B4-BE49-F238E27FC236}">
                <a16:creationId xmlns:a16="http://schemas.microsoft.com/office/drawing/2014/main" id="{17085CCA-A46A-45CC-AA3F-387D8311942D}"/>
              </a:ext>
            </a:extLst>
          </p:cNvPr>
          <p:cNvSpPr>
            <a:spLocks noGrp="1"/>
          </p:cNvSpPr>
          <p:nvPr>
            <p:ph type="pic" sz="quarter" idx="10"/>
          </p:nvPr>
        </p:nvSpPr>
        <p:spPr>
          <a:xfrm>
            <a:off x="1" y="0"/>
            <a:ext cx="5662934" cy="6858000"/>
          </a:xfrm>
          <a:custGeom>
            <a:avLst/>
            <a:gdLst>
              <a:gd name="connsiteX0" fmla="*/ 0 w 5662934"/>
              <a:gd name="connsiteY0" fmla="*/ 0 h 6858000"/>
              <a:gd name="connsiteX1" fmla="*/ 5064602 w 5662934"/>
              <a:gd name="connsiteY1" fmla="*/ 0 h 6858000"/>
              <a:gd name="connsiteX2" fmla="*/ 4889880 w 5662934"/>
              <a:gd name="connsiteY2" fmla="*/ 279455 h 6858000"/>
              <a:gd name="connsiteX3" fmla="*/ 4743094 w 5662934"/>
              <a:gd name="connsiteY3" fmla="*/ 566397 h 6858000"/>
              <a:gd name="connsiteX4" fmla="*/ 4685321 w 5662934"/>
              <a:gd name="connsiteY4" fmla="*/ 704608 h 6858000"/>
              <a:gd name="connsiteX5" fmla="*/ 4680898 w 5662934"/>
              <a:gd name="connsiteY5" fmla="*/ 692471 h 6858000"/>
              <a:gd name="connsiteX6" fmla="*/ 4558808 w 5662934"/>
              <a:gd name="connsiteY6" fmla="*/ 561315 h 6858000"/>
              <a:gd name="connsiteX7" fmla="*/ 4422430 w 5662934"/>
              <a:gd name="connsiteY7" fmla="*/ 545170 h 6858000"/>
              <a:gd name="connsiteX8" fmla="*/ 4343282 w 5662934"/>
              <a:gd name="connsiteY8" fmla="*/ 564133 h 6858000"/>
              <a:gd name="connsiteX9" fmla="*/ 4202646 w 5662934"/>
              <a:gd name="connsiteY9" fmla="*/ 646647 h 6858000"/>
              <a:gd name="connsiteX10" fmla="*/ 4197290 w 5662934"/>
              <a:gd name="connsiteY10" fmla="*/ 857157 h 6858000"/>
              <a:gd name="connsiteX11" fmla="*/ 4214948 w 5662934"/>
              <a:gd name="connsiteY11" fmla="*/ 901746 h 6858000"/>
              <a:gd name="connsiteX12" fmla="*/ 4230751 w 5662934"/>
              <a:gd name="connsiteY12" fmla="*/ 967701 h 6858000"/>
              <a:gd name="connsiteX13" fmla="*/ 4328522 w 5662934"/>
              <a:gd name="connsiteY13" fmla="*/ 1230219 h 6858000"/>
              <a:gd name="connsiteX14" fmla="*/ 3908598 w 5662934"/>
              <a:gd name="connsiteY14" fmla="*/ 1107653 h 6858000"/>
              <a:gd name="connsiteX15" fmla="*/ 3762188 w 5662934"/>
              <a:gd name="connsiteY15" fmla="*/ 1107860 h 6858000"/>
              <a:gd name="connsiteX16" fmla="*/ 3599087 w 5662934"/>
              <a:gd name="connsiteY16" fmla="*/ 1300369 h 6858000"/>
              <a:gd name="connsiteX17" fmla="*/ 3602456 w 5662934"/>
              <a:gd name="connsiteY17" fmla="*/ 1459969 h 6858000"/>
              <a:gd name="connsiteX18" fmla="*/ 3654124 w 5662934"/>
              <a:gd name="connsiteY18" fmla="*/ 1559177 h 6858000"/>
              <a:gd name="connsiteX19" fmla="*/ 3793114 w 5662934"/>
              <a:gd name="connsiteY19" fmla="*/ 1644439 h 6858000"/>
              <a:gd name="connsiteX20" fmla="*/ 4045810 w 5662934"/>
              <a:gd name="connsiteY20" fmla="*/ 1709432 h 6858000"/>
              <a:gd name="connsiteX21" fmla="*/ 4249451 w 5662934"/>
              <a:gd name="connsiteY21" fmla="*/ 1744332 h 6858000"/>
              <a:gd name="connsiteX22" fmla="*/ 4089510 w 5662934"/>
              <a:gd name="connsiteY22" fmla="*/ 1950033 h 6858000"/>
              <a:gd name="connsiteX23" fmla="*/ 3921602 w 5662934"/>
              <a:gd name="connsiteY23" fmla="*/ 2297127 h 6858000"/>
              <a:gd name="connsiteX24" fmla="*/ 3900443 w 5662934"/>
              <a:gd name="connsiteY24" fmla="*/ 2441680 h 6858000"/>
              <a:gd name="connsiteX25" fmla="*/ 3937614 w 5662934"/>
              <a:gd name="connsiteY25" fmla="*/ 2509491 h 6858000"/>
              <a:gd name="connsiteX26" fmla="*/ 3968463 w 5662934"/>
              <a:gd name="connsiteY26" fmla="*/ 2550919 h 6858000"/>
              <a:gd name="connsiteX27" fmla="*/ 4072895 w 5662934"/>
              <a:gd name="connsiteY27" fmla="*/ 2637486 h 6858000"/>
              <a:gd name="connsiteX28" fmla="*/ 4187906 w 5662934"/>
              <a:gd name="connsiteY28" fmla="*/ 2651776 h 6858000"/>
              <a:gd name="connsiteX29" fmla="*/ 4243956 w 5662934"/>
              <a:gd name="connsiteY29" fmla="*/ 2629194 h 6858000"/>
              <a:gd name="connsiteX30" fmla="*/ 4277165 w 5662934"/>
              <a:gd name="connsiteY30" fmla="*/ 2602787 h 6858000"/>
              <a:gd name="connsiteX31" fmla="*/ 4273379 w 5662934"/>
              <a:gd name="connsiteY31" fmla="*/ 2653248 h 6858000"/>
              <a:gd name="connsiteX32" fmla="*/ 4263593 w 5662934"/>
              <a:gd name="connsiteY32" fmla="*/ 3061922 h 6858000"/>
              <a:gd name="connsiteX33" fmla="*/ 4445372 w 5662934"/>
              <a:gd name="connsiteY33" fmla="*/ 4515619 h 6858000"/>
              <a:gd name="connsiteX34" fmla="*/ 4990710 w 5662934"/>
              <a:gd name="connsiteY34" fmla="*/ 5969316 h 6858000"/>
              <a:gd name="connsiteX35" fmla="*/ 5583977 w 5662934"/>
              <a:gd name="connsiteY35" fmla="*/ 6777438 h 6858000"/>
              <a:gd name="connsiteX36" fmla="*/ 5662934 w 5662934"/>
              <a:gd name="connsiteY36" fmla="*/ 6858000 h 6858000"/>
              <a:gd name="connsiteX37" fmla="*/ 0 w 5662934"/>
              <a:gd name="connsiteY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62934" h="6858000">
                <a:moveTo>
                  <a:pt x="0" y="0"/>
                </a:moveTo>
                <a:lnTo>
                  <a:pt x="5064602" y="0"/>
                </a:lnTo>
                <a:lnTo>
                  <a:pt x="4889880" y="279455"/>
                </a:lnTo>
                <a:cubicBezTo>
                  <a:pt x="4837690" y="372204"/>
                  <a:pt x="4788761" y="467851"/>
                  <a:pt x="4743094" y="566397"/>
                </a:cubicBezTo>
                <a:lnTo>
                  <a:pt x="4685321" y="704608"/>
                </a:lnTo>
                <a:lnTo>
                  <a:pt x="4680898" y="692471"/>
                </a:lnTo>
                <a:cubicBezTo>
                  <a:pt x="4651904" y="629675"/>
                  <a:pt x="4612879" y="583232"/>
                  <a:pt x="4558808" y="561315"/>
                </a:cubicBezTo>
                <a:cubicBezTo>
                  <a:pt x="4504738" y="539399"/>
                  <a:pt x="4462003" y="535689"/>
                  <a:pt x="4422430" y="545170"/>
                </a:cubicBezTo>
                <a:cubicBezTo>
                  <a:pt x="4369665" y="557812"/>
                  <a:pt x="4351458" y="569149"/>
                  <a:pt x="4343282" y="564133"/>
                </a:cubicBezTo>
                <a:cubicBezTo>
                  <a:pt x="4277326" y="579935"/>
                  <a:pt x="4235898" y="610784"/>
                  <a:pt x="4202646" y="646647"/>
                </a:cubicBezTo>
                <a:cubicBezTo>
                  <a:pt x="4177569" y="687526"/>
                  <a:pt x="4172005" y="751627"/>
                  <a:pt x="4197290" y="857157"/>
                </a:cubicBezTo>
                <a:cubicBezTo>
                  <a:pt x="4200451" y="870348"/>
                  <a:pt x="4211787" y="888554"/>
                  <a:pt x="4214948" y="901746"/>
                </a:cubicBezTo>
                <a:cubicBezTo>
                  <a:pt x="4226284" y="919952"/>
                  <a:pt x="4232606" y="946334"/>
                  <a:pt x="4230751" y="967701"/>
                </a:cubicBezTo>
                <a:cubicBezTo>
                  <a:pt x="4230751" y="967701"/>
                  <a:pt x="4230751" y="967701"/>
                  <a:pt x="4328522" y="1230219"/>
                </a:cubicBezTo>
                <a:cubicBezTo>
                  <a:pt x="4129896" y="1187143"/>
                  <a:pt x="4133057" y="1200334"/>
                  <a:pt x="3908598" y="1107653"/>
                </a:cubicBezTo>
                <a:cubicBezTo>
                  <a:pt x="3844496" y="1102088"/>
                  <a:pt x="3801762" y="1098379"/>
                  <a:pt x="3762188" y="1107860"/>
                </a:cubicBezTo>
                <a:cubicBezTo>
                  <a:pt x="3669850" y="1129983"/>
                  <a:pt x="3611521" y="1206726"/>
                  <a:pt x="3599087" y="1300369"/>
                </a:cubicBezTo>
                <a:cubicBezTo>
                  <a:pt x="3590362" y="1351279"/>
                  <a:pt x="3581638" y="1402189"/>
                  <a:pt x="3602456" y="1459969"/>
                </a:cubicBezTo>
                <a:cubicBezTo>
                  <a:pt x="3615099" y="1512734"/>
                  <a:pt x="3629596" y="1544131"/>
                  <a:pt x="3654124" y="1559177"/>
                </a:cubicBezTo>
                <a:cubicBezTo>
                  <a:pt x="3719531" y="1599300"/>
                  <a:pt x="3679957" y="1608782"/>
                  <a:pt x="3793114" y="1644439"/>
                </a:cubicBezTo>
                <a:cubicBezTo>
                  <a:pt x="3914447" y="1685111"/>
                  <a:pt x="4021283" y="1694386"/>
                  <a:pt x="4045810" y="1709432"/>
                </a:cubicBezTo>
                <a:cubicBezTo>
                  <a:pt x="4118088" y="1720012"/>
                  <a:pt x="4219908" y="1737462"/>
                  <a:pt x="4249451" y="1744332"/>
                </a:cubicBezTo>
                <a:cubicBezTo>
                  <a:pt x="4244436" y="1752508"/>
                  <a:pt x="4141518" y="1846908"/>
                  <a:pt x="4089510" y="1950033"/>
                </a:cubicBezTo>
                <a:cubicBezTo>
                  <a:pt x="3997380" y="2118564"/>
                  <a:pt x="3935342" y="2238041"/>
                  <a:pt x="3921602" y="2297127"/>
                </a:cubicBezTo>
                <a:cubicBezTo>
                  <a:pt x="3894671" y="2359373"/>
                  <a:pt x="3885946" y="2410283"/>
                  <a:pt x="3900443" y="2441680"/>
                </a:cubicBezTo>
                <a:cubicBezTo>
                  <a:pt x="3898589" y="2463048"/>
                  <a:pt x="3918101" y="2486269"/>
                  <a:pt x="3937614" y="2509491"/>
                </a:cubicBezTo>
                <a:cubicBezTo>
                  <a:pt x="3948950" y="2527698"/>
                  <a:pt x="3960287" y="2545904"/>
                  <a:pt x="3968463" y="2550919"/>
                </a:cubicBezTo>
                <a:cubicBezTo>
                  <a:pt x="3999312" y="2592348"/>
                  <a:pt x="4027000" y="2620585"/>
                  <a:pt x="4072895" y="2637486"/>
                </a:cubicBezTo>
                <a:cubicBezTo>
                  <a:pt x="4105598" y="2657547"/>
                  <a:pt x="4148333" y="2661257"/>
                  <a:pt x="4187906" y="2651776"/>
                </a:cubicBezTo>
                <a:cubicBezTo>
                  <a:pt x="4207693" y="2647036"/>
                  <a:pt x="4226377" y="2639508"/>
                  <a:pt x="4243956" y="2629194"/>
                </a:cubicBezTo>
                <a:lnTo>
                  <a:pt x="4277165" y="2602787"/>
                </a:lnTo>
                <a:lnTo>
                  <a:pt x="4273379" y="2653248"/>
                </a:lnTo>
                <a:cubicBezTo>
                  <a:pt x="4266855" y="2786574"/>
                  <a:pt x="4263593" y="2922799"/>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txBody>
          <a:bodyPr wrap="square">
            <a:noAutofit/>
          </a:bodyPr>
          <a:lstStyle/>
          <a:p>
            <a:endParaRPr lang="en-US" dirty="0"/>
          </a:p>
        </p:txBody>
      </p:sp>
      <p:sp>
        <p:nvSpPr>
          <p:cNvPr id="11" name="Text Placeholder 10">
            <a:extLst>
              <a:ext uri="{FF2B5EF4-FFF2-40B4-BE49-F238E27FC236}">
                <a16:creationId xmlns:a16="http://schemas.microsoft.com/office/drawing/2014/main" id="{4D1C1373-B50B-4F1A-A1BB-0C35A28316A4}"/>
              </a:ext>
            </a:extLst>
          </p:cNvPr>
          <p:cNvSpPr>
            <a:spLocks noGrp="1"/>
          </p:cNvSpPr>
          <p:nvPr>
            <p:ph type="body" sz="quarter" idx="12"/>
          </p:nvPr>
        </p:nvSpPr>
        <p:spPr>
          <a:xfrm>
            <a:off x="6480175" y="3821113"/>
            <a:ext cx="5014913" cy="2308225"/>
          </a:xfrm>
        </p:spPr>
        <p:txBody>
          <a:bodyPr/>
          <a:lstStyle>
            <a:lvl1pPr algn="ctr">
              <a:buNone/>
              <a:defRPr lang="en-US" sz="2800" kern="1200" spc="20" baseline="0" dirty="0" smtClean="0">
                <a:solidFill>
                  <a:schemeClr val="tx1">
                    <a:alpha val="58000"/>
                  </a:schemeClr>
                </a:solidFill>
                <a:latin typeface="+mn-lt"/>
                <a:ea typeface="+mn-ea"/>
                <a:cs typeface="+mn-cs"/>
              </a:defRPr>
            </a:lvl1pPr>
            <a:lvl2pPr>
              <a:buNone/>
              <a:defRPr/>
            </a:lvl2pPr>
          </a:lstStyle>
          <a:p>
            <a:pPr lvl="0"/>
            <a:r>
              <a:rPr lang="en-US" dirty="0"/>
              <a:t>Click to edit Master text styles</a:t>
            </a:r>
          </a:p>
        </p:txBody>
      </p:sp>
      <p:sp>
        <p:nvSpPr>
          <p:cNvPr id="7" name="Freeform 10">
            <a:extLst>
              <a:ext uri="{FF2B5EF4-FFF2-40B4-BE49-F238E27FC236}">
                <a16:creationId xmlns:a16="http://schemas.microsoft.com/office/drawing/2014/main" id="{B24EB433-122A-4419-8A25-2FDB094C84AE}"/>
              </a:ext>
              <a:ext uri="{C183D7F6-B498-43B3-948B-1728B52AA6E4}">
                <adec:decorative xmlns:adec="http://schemas.microsoft.com/office/drawing/2017/decorative" val="1"/>
              </a:ext>
            </a:extLst>
          </p:cNvPr>
          <p:cNvSpPr>
            <a:spLocks/>
          </p:cNvSpPr>
          <p:nvPr userDrawn="1"/>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7487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9378-76E3-4346-B854-00A737D0EDCB}"/>
              </a:ext>
            </a:extLst>
          </p:cNvPr>
          <p:cNvSpPr>
            <a:spLocks noGrp="1"/>
          </p:cNvSpPr>
          <p:nvPr>
            <p:ph type="title"/>
          </p:nvPr>
        </p:nvSpPr>
        <p:spPr>
          <a:xfrm>
            <a:off x="720000" y="619200"/>
            <a:ext cx="6833739" cy="1477328"/>
          </a:xfrm>
        </p:spPr>
        <p:txBody>
          <a:bodyPr anchor="ctr"/>
          <a:lstStyle/>
          <a:p>
            <a:r>
              <a:rPr lang="en-US"/>
              <a:t>Click to edit Master title style</a:t>
            </a:r>
          </a:p>
        </p:txBody>
      </p:sp>
      <p:sp>
        <p:nvSpPr>
          <p:cNvPr id="11" name="Text Placeholder 5">
            <a:extLst>
              <a:ext uri="{FF2B5EF4-FFF2-40B4-BE49-F238E27FC236}">
                <a16:creationId xmlns:a16="http://schemas.microsoft.com/office/drawing/2014/main" id="{99F96B64-408E-4B4D-A5D3-7186AABF86A2}"/>
              </a:ext>
            </a:extLst>
          </p:cNvPr>
          <p:cNvSpPr>
            <a:spLocks noGrp="1"/>
          </p:cNvSpPr>
          <p:nvPr>
            <p:ph type="body" sz="quarter" idx="14"/>
          </p:nvPr>
        </p:nvSpPr>
        <p:spPr>
          <a:xfrm>
            <a:off x="719999" y="2541599"/>
            <a:ext cx="4981575" cy="3557359"/>
          </a:xfrm>
        </p:spPr>
        <p:txBody>
          <a:bodyPr/>
          <a:lstStyle>
            <a:lvl1pPr marL="0" indent="0">
              <a:buNone/>
              <a:defRPr lang="en-US" sz="2000" kern="1200" spc="20" baseline="0" dirty="0" smtClean="0">
                <a:solidFill>
                  <a:schemeClr val="tx1">
                    <a:alpha val="58000"/>
                  </a:schemeClr>
                </a:solidFill>
                <a:latin typeface="+mn-lt"/>
                <a:ea typeface="+mn-ea"/>
                <a:cs typeface="+mn-cs"/>
              </a:defRPr>
            </a:lvl1pPr>
          </a:lstStyle>
          <a:p>
            <a:pPr lvl="0"/>
            <a:r>
              <a:rPr lang="en-US" dirty="0"/>
              <a:t>Click to edit Master text styles</a:t>
            </a:r>
          </a:p>
        </p:txBody>
      </p:sp>
      <p:sp>
        <p:nvSpPr>
          <p:cNvPr id="7" name="Date Placeholder 1">
            <a:extLst>
              <a:ext uri="{FF2B5EF4-FFF2-40B4-BE49-F238E27FC236}">
                <a16:creationId xmlns:a16="http://schemas.microsoft.com/office/drawing/2014/main" id="{CB2113D8-516C-44EB-BC6F-C95BD93979C1}"/>
              </a:ext>
            </a:extLst>
          </p:cNvPr>
          <p:cNvSpPr>
            <a:spLocks noGrp="1"/>
          </p:cNvSpPr>
          <p:nvPr>
            <p:ph type="dt" sz="half" idx="15"/>
          </p:nvPr>
        </p:nvSpPr>
        <p:spPr>
          <a:xfrm>
            <a:off x="710065" y="6138000"/>
            <a:ext cx="2130425" cy="720000"/>
          </a:xfrm>
        </p:spPr>
        <p:txBody>
          <a:bodyPr/>
          <a:lstStyle/>
          <a:p>
            <a:r>
              <a:rPr lang="en-US" dirty="0"/>
              <a:t>Sunday, January 31, 20XX</a:t>
            </a:r>
          </a:p>
        </p:txBody>
      </p:sp>
      <p:sp>
        <p:nvSpPr>
          <p:cNvPr id="14" name="Picture Placeholder 13">
            <a:extLst>
              <a:ext uri="{FF2B5EF4-FFF2-40B4-BE49-F238E27FC236}">
                <a16:creationId xmlns:a16="http://schemas.microsoft.com/office/drawing/2014/main" id="{30BC406A-6205-4C7C-BF28-773738799BFF}"/>
              </a:ext>
            </a:extLst>
          </p:cNvPr>
          <p:cNvSpPr>
            <a:spLocks noGrp="1"/>
          </p:cNvSpPr>
          <p:nvPr>
            <p:ph type="pic" sz="quarter" idx="10"/>
          </p:nvPr>
        </p:nvSpPr>
        <p:spPr>
          <a:xfrm>
            <a:off x="7127399" y="0"/>
            <a:ext cx="5064603" cy="2286000"/>
          </a:xfrm>
          <a:custGeom>
            <a:avLst/>
            <a:gdLst>
              <a:gd name="connsiteX0" fmla="*/ 0 w 5064603"/>
              <a:gd name="connsiteY0" fmla="*/ 0 h 2286000"/>
              <a:gd name="connsiteX1" fmla="*/ 5064603 w 5064603"/>
              <a:gd name="connsiteY1" fmla="*/ 0 h 2286000"/>
              <a:gd name="connsiteX2" fmla="*/ 5064603 w 5064603"/>
              <a:gd name="connsiteY2" fmla="*/ 2286000 h 2286000"/>
              <a:gd name="connsiteX3" fmla="*/ 763670 w 5064603"/>
              <a:gd name="connsiteY3" fmla="*/ 2286000 h 2286000"/>
              <a:gd name="connsiteX4" fmla="*/ 761866 w 5064603"/>
              <a:gd name="connsiteY4" fmla="*/ 2261963 h 2286000"/>
              <a:gd name="connsiteX5" fmla="*/ 174723 w 5064603"/>
              <a:gd name="connsiteY5" fmla="*/ 279455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4603" h="2286000">
                <a:moveTo>
                  <a:pt x="0" y="0"/>
                </a:moveTo>
                <a:lnTo>
                  <a:pt x="5064603" y="0"/>
                </a:lnTo>
                <a:lnTo>
                  <a:pt x="5064603" y="2286000"/>
                </a:lnTo>
                <a:lnTo>
                  <a:pt x="763670" y="2286000"/>
                </a:lnTo>
                <a:lnTo>
                  <a:pt x="761866" y="2261963"/>
                </a:lnTo>
                <a:cubicBezTo>
                  <a:pt x="683581" y="1496785"/>
                  <a:pt x="487866" y="835949"/>
                  <a:pt x="174723" y="279455"/>
                </a:cubicBezTo>
                <a:close/>
              </a:path>
            </a:pathLst>
          </a:custGeom>
        </p:spPr>
        <p:txBody>
          <a:bodyPr wrap="square" anchor="ctr">
            <a:noAutofit/>
          </a:bodyPr>
          <a:lstStyle>
            <a:lvl1pPr algn="ctr">
              <a:defRPr/>
            </a:lvl1pPr>
          </a:lstStyle>
          <a:p>
            <a:endParaRPr lang="en-US" dirty="0"/>
          </a:p>
        </p:txBody>
      </p:sp>
      <p:sp>
        <p:nvSpPr>
          <p:cNvPr id="19" name="Picture Placeholder 18">
            <a:extLst>
              <a:ext uri="{FF2B5EF4-FFF2-40B4-BE49-F238E27FC236}">
                <a16:creationId xmlns:a16="http://schemas.microsoft.com/office/drawing/2014/main" id="{9F6DACD3-0A0E-4203-948F-CB45AA6A9401}"/>
              </a:ext>
            </a:extLst>
          </p:cNvPr>
          <p:cNvSpPr>
            <a:spLocks noGrp="1"/>
          </p:cNvSpPr>
          <p:nvPr>
            <p:ph type="pic" sz="quarter" idx="11"/>
          </p:nvPr>
        </p:nvSpPr>
        <p:spPr>
          <a:xfrm>
            <a:off x="7729581" y="2286000"/>
            <a:ext cx="4462420" cy="2286000"/>
          </a:xfrm>
          <a:custGeom>
            <a:avLst/>
            <a:gdLst>
              <a:gd name="connsiteX0" fmla="*/ 161487 w 4462420"/>
              <a:gd name="connsiteY0" fmla="*/ 0 h 2286000"/>
              <a:gd name="connsiteX1" fmla="*/ 4462420 w 4462420"/>
              <a:gd name="connsiteY1" fmla="*/ 0 h 2286000"/>
              <a:gd name="connsiteX2" fmla="*/ 4462420 w 4462420"/>
              <a:gd name="connsiteY2" fmla="*/ 2286000 h 2286000"/>
              <a:gd name="connsiteX3" fmla="*/ 0 w 4462420"/>
              <a:gd name="connsiteY3" fmla="*/ 2286000 h 2286000"/>
              <a:gd name="connsiteX4" fmla="*/ 17047 w 4462420"/>
              <a:gd name="connsiteY4" fmla="*/ 2229619 h 2286000"/>
              <a:gd name="connsiteX5" fmla="*/ 198826 w 4462420"/>
              <a:gd name="connsiteY5" fmla="*/ 775922 h 2286000"/>
              <a:gd name="connsiteX6" fmla="*/ 189040 w 4462420"/>
              <a:gd name="connsiteY6" fmla="*/ 367247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2420" h="2286000">
                <a:moveTo>
                  <a:pt x="161487" y="0"/>
                </a:moveTo>
                <a:lnTo>
                  <a:pt x="4462420" y="0"/>
                </a:lnTo>
                <a:lnTo>
                  <a:pt x="4462420" y="2286000"/>
                </a:lnTo>
                <a:lnTo>
                  <a:pt x="0" y="2286000"/>
                </a:lnTo>
                <a:lnTo>
                  <a:pt x="17047" y="2229619"/>
                </a:lnTo>
                <a:cubicBezTo>
                  <a:pt x="138233" y="1684483"/>
                  <a:pt x="198826" y="1230203"/>
                  <a:pt x="198826" y="775922"/>
                </a:cubicBezTo>
                <a:cubicBezTo>
                  <a:pt x="198826" y="636799"/>
                  <a:pt x="195564" y="500574"/>
                  <a:pt x="189040" y="367247"/>
                </a:cubicBezTo>
                <a:close/>
              </a:path>
            </a:pathLst>
          </a:custGeom>
        </p:spPr>
        <p:txBody>
          <a:bodyPr wrap="square" anchor="ctr">
            <a:noAutofit/>
          </a:bodyPr>
          <a:lstStyle>
            <a:lvl1pPr algn="ctr">
              <a:defRPr/>
            </a:lvl1pPr>
          </a:lstStyle>
          <a:p>
            <a:endParaRPr lang="en-US" dirty="0"/>
          </a:p>
        </p:txBody>
      </p:sp>
      <p:sp>
        <p:nvSpPr>
          <p:cNvPr id="25" name="Picture Placeholder 24">
            <a:extLst>
              <a:ext uri="{FF2B5EF4-FFF2-40B4-BE49-F238E27FC236}">
                <a16:creationId xmlns:a16="http://schemas.microsoft.com/office/drawing/2014/main" id="{2B9DECF3-60B9-433F-B8F8-5B4E0E53F42E}"/>
              </a:ext>
            </a:extLst>
          </p:cNvPr>
          <p:cNvSpPr>
            <a:spLocks noGrp="1"/>
          </p:cNvSpPr>
          <p:nvPr>
            <p:ph type="pic" sz="quarter" idx="12"/>
          </p:nvPr>
        </p:nvSpPr>
        <p:spPr>
          <a:xfrm>
            <a:off x="6529067" y="4572000"/>
            <a:ext cx="5662935" cy="2286000"/>
          </a:xfrm>
          <a:custGeom>
            <a:avLst/>
            <a:gdLst>
              <a:gd name="connsiteX0" fmla="*/ 1200515 w 5662935"/>
              <a:gd name="connsiteY0" fmla="*/ 0 h 2286000"/>
              <a:gd name="connsiteX1" fmla="*/ 5662935 w 5662935"/>
              <a:gd name="connsiteY1" fmla="*/ 0 h 2286000"/>
              <a:gd name="connsiteX2" fmla="*/ 5662935 w 5662935"/>
              <a:gd name="connsiteY2" fmla="*/ 2286000 h 2286000"/>
              <a:gd name="connsiteX3" fmla="*/ 0 w 5662935"/>
              <a:gd name="connsiteY3" fmla="*/ 2286000 h 2286000"/>
              <a:gd name="connsiteX4" fmla="*/ 78957 w 5662935"/>
              <a:gd name="connsiteY4" fmla="*/ 2205438 h 2286000"/>
              <a:gd name="connsiteX5" fmla="*/ 672225 w 5662935"/>
              <a:gd name="connsiteY5" fmla="*/ 1397316 h 2286000"/>
              <a:gd name="connsiteX6" fmla="*/ 1102530 w 5662935"/>
              <a:gd name="connsiteY6" fmla="*/ 32407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935" h="2286000">
                <a:moveTo>
                  <a:pt x="1200515" y="0"/>
                </a:moveTo>
                <a:lnTo>
                  <a:pt x="5662935" y="0"/>
                </a:lnTo>
                <a:lnTo>
                  <a:pt x="5662935" y="2286000"/>
                </a:lnTo>
                <a:lnTo>
                  <a:pt x="0" y="2286000"/>
                </a:lnTo>
                <a:lnTo>
                  <a:pt x="78957" y="2205438"/>
                </a:lnTo>
                <a:cubicBezTo>
                  <a:pt x="291624" y="1972265"/>
                  <a:pt x="490445" y="1703955"/>
                  <a:pt x="672225" y="1397316"/>
                </a:cubicBezTo>
                <a:cubicBezTo>
                  <a:pt x="854003" y="1056606"/>
                  <a:pt x="984657" y="698860"/>
                  <a:pt x="1102530" y="324079"/>
                </a:cubicBezTo>
                <a:close/>
              </a:path>
            </a:pathLst>
          </a:custGeom>
        </p:spPr>
        <p:txBody>
          <a:bodyPr wrap="square" anchor="ctr">
            <a:noAutofit/>
          </a:bodyPr>
          <a:lstStyle>
            <a:lvl1pPr algn="ctr">
              <a:defRPr/>
            </a:lvl1pPr>
          </a:lstStyle>
          <a:p>
            <a:endParaRPr lang="en-US" dirty="0"/>
          </a:p>
        </p:txBody>
      </p:sp>
      <p:sp>
        <p:nvSpPr>
          <p:cNvPr id="8" name="Slide Number Placeholder 3">
            <a:extLst>
              <a:ext uri="{FF2B5EF4-FFF2-40B4-BE49-F238E27FC236}">
                <a16:creationId xmlns:a16="http://schemas.microsoft.com/office/drawing/2014/main" id="{54D1CFDE-CA21-4CFE-AE63-608D62DB6C33}"/>
              </a:ext>
            </a:extLst>
          </p:cNvPr>
          <p:cNvSpPr>
            <a:spLocks noGrp="1"/>
          </p:cNvSpPr>
          <p:nvPr>
            <p:ph type="sldNum" sz="quarter" idx="16"/>
          </p:nvPr>
        </p:nvSpPr>
        <p:spPr>
          <a:xfrm>
            <a:off x="9329739" y="6138000"/>
            <a:ext cx="2130424" cy="720000"/>
          </a:xfrm>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58834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4BF6-62EC-4B2B-B3B7-8E130713929B}"/>
              </a:ext>
            </a:extLst>
          </p:cNvPr>
          <p:cNvSpPr>
            <a:spLocks noGrp="1"/>
          </p:cNvSpPr>
          <p:nvPr>
            <p:ph type="title"/>
          </p:nvPr>
        </p:nvSpPr>
        <p:spPr>
          <a:xfrm>
            <a:off x="720000" y="616890"/>
            <a:ext cx="3927727" cy="1477328"/>
          </a:xfrm>
        </p:spPr>
        <p:txBody>
          <a:bodyPr/>
          <a:lstStyle/>
          <a:p>
            <a:r>
              <a:rPr lang="en-US"/>
              <a:t>Click to edit Master title style</a:t>
            </a:r>
          </a:p>
        </p:txBody>
      </p:sp>
      <p:sp>
        <p:nvSpPr>
          <p:cNvPr id="18" name="Text Placeholder 17">
            <a:extLst>
              <a:ext uri="{FF2B5EF4-FFF2-40B4-BE49-F238E27FC236}">
                <a16:creationId xmlns:a16="http://schemas.microsoft.com/office/drawing/2014/main" id="{3078E0F3-1044-4DB5-AE58-9212CD6C34E7}"/>
              </a:ext>
            </a:extLst>
          </p:cNvPr>
          <p:cNvSpPr>
            <a:spLocks noGrp="1"/>
          </p:cNvSpPr>
          <p:nvPr>
            <p:ph type="body" sz="quarter" idx="17"/>
          </p:nvPr>
        </p:nvSpPr>
        <p:spPr>
          <a:xfrm>
            <a:off x="4647727" y="616890"/>
            <a:ext cx="6812436" cy="1477328"/>
          </a:xfrm>
        </p:spPr>
        <p:txBody>
          <a:bodyPr/>
          <a:lstStyle>
            <a:lvl1pPr marL="0" indent="0">
              <a:buNone/>
              <a:defRPr lang="en-US" sz="1600" kern="1200" spc="20" baseline="0" dirty="0" smtClean="0">
                <a:solidFill>
                  <a:schemeClr val="tx2">
                    <a:lumMod val="90000"/>
                  </a:schemeClr>
                </a:solidFill>
                <a:latin typeface="+mn-lt"/>
                <a:ea typeface="+mn-ea"/>
                <a:cs typeface="+mn-cs"/>
              </a:defRPr>
            </a:lvl1pPr>
            <a:lvl2pPr>
              <a:buNone/>
              <a:defRPr/>
            </a:lvl2pPr>
          </a:lstStyle>
          <a:p>
            <a:pPr lvl="0"/>
            <a:r>
              <a:rPr lang="en-US" dirty="0"/>
              <a:t>Click to edit Master text styles</a:t>
            </a:r>
          </a:p>
        </p:txBody>
      </p:sp>
      <p:sp useBgFill="1">
        <p:nvSpPr>
          <p:cNvPr id="13" name="Freeform: Shape 12">
            <a:extLst>
              <a:ext uri="{FF2B5EF4-FFF2-40B4-BE49-F238E27FC236}">
                <a16:creationId xmlns:a16="http://schemas.microsoft.com/office/drawing/2014/main" id="{63A0AF3C-A897-4840-99F4-77D234B0E2FE}"/>
              </a:ext>
              <a:ext uri="{C183D7F6-B498-43B3-948B-1728B52AA6E4}">
                <adec:decorative xmlns:adec="http://schemas.microsoft.com/office/drawing/2017/decorative" val="1"/>
              </a:ext>
            </a:extLst>
          </p:cNvPr>
          <p:cNvSpPr>
            <a:spLocks/>
          </p:cNvSpPr>
          <p:nvPr userDrawn="1"/>
        </p:nvSpPr>
        <p:spPr bwMode="auto">
          <a:xfrm rot="16200000" flipH="1">
            <a:off x="4524645" y="-809352"/>
            <a:ext cx="3142706" cy="12192000"/>
          </a:xfrm>
          <a:custGeom>
            <a:avLst/>
            <a:gdLst>
              <a:gd name="connsiteX0" fmla="*/ 0 w 3142706"/>
              <a:gd name="connsiteY0" fmla="*/ 4431100 h 12192000"/>
              <a:gd name="connsiteX1" fmla="*/ 1979 w 3142706"/>
              <a:gd name="connsiteY1" fmla="*/ 4546418 h 12192000"/>
              <a:gd name="connsiteX2" fmla="*/ 80130 w 3142706"/>
              <a:gd name="connsiteY2" fmla="*/ 4516573 h 12192000"/>
              <a:gd name="connsiteX3" fmla="*/ 585514 w 3142706"/>
              <a:gd name="connsiteY3" fmla="*/ 4383259 h 12192000"/>
              <a:gd name="connsiteX4" fmla="*/ 1550569 w 3142706"/>
              <a:gd name="connsiteY4" fmla="*/ 4698133 h 12192000"/>
              <a:gd name="connsiteX5" fmla="*/ 2200712 w 3142706"/>
              <a:gd name="connsiteY5" fmla="*/ 5277095 h 12192000"/>
              <a:gd name="connsiteX6" fmla="*/ 2424198 w 3142706"/>
              <a:gd name="connsiteY6" fmla="*/ 6170932 h 12192000"/>
              <a:gd name="connsiteX7" fmla="*/ 2332772 w 3142706"/>
              <a:gd name="connsiteY7" fmla="*/ 6658479 h 12192000"/>
              <a:gd name="connsiteX8" fmla="*/ 1784214 w 3142706"/>
              <a:gd name="connsiteY8" fmla="*/ 7481214 h 12192000"/>
              <a:gd name="connsiteX9" fmla="*/ 798842 w 3142706"/>
              <a:gd name="connsiteY9" fmla="*/ 7917975 h 12192000"/>
              <a:gd name="connsiteX10" fmla="*/ 193143 w 3142706"/>
              <a:gd name="connsiteY10" fmla="*/ 7797358 h 12192000"/>
              <a:gd name="connsiteX11" fmla="*/ 181439 w 3142706"/>
              <a:gd name="connsiteY11" fmla="*/ 7792629 h 12192000"/>
              <a:gd name="connsiteX12" fmla="*/ 181439 w 3142706"/>
              <a:gd name="connsiteY12" fmla="*/ 8305457 h 12192000"/>
              <a:gd name="connsiteX13" fmla="*/ 181439 w 3142706"/>
              <a:gd name="connsiteY13" fmla="*/ 8378263 h 12192000"/>
              <a:gd name="connsiteX14" fmla="*/ 255752 w 3142706"/>
              <a:gd name="connsiteY14" fmla="*/ 8360872 h 12192000"/>
              <a:gd name="connsiteX15" fmla="*/ 785021 w 3142706"/>
              <a:gd name="connsiteY15" fmla="*/ 8298478 h 12192000"/>
              <a:gd name="connsiteX16" fmla="*/ 1532042 w 3142706"/>
              <a:gd name="connsiteY16" fmla="*/ 8485311 h 12192000"/>
              <a:gd name="connsiteX17" fmla="*/ 2133781 w 3142706"/>
              <a:gd name="connsiteY17" fmla="*/ 9045463 h 12192000"/>
              <a:gd name="connsiteX18" fmla="*/ 2351877 w 3142706"/>
              <a:gd name="connsiteY18" fmla="*/ 9543220 h 12192000"/>
              <a:gd name="connsiteX19" fmla="*/ 2414043 w 3142706"/>
              <a:gd name="connsiteY19" fmla="*/ 10165766 h 12192000"/>
              <a:gd name="connsiteX20" fmla="*/ 2196291 w 3142706"/>
              <a:gd name="connsiteY20" fmla="*/ 10881728 h 12192000"/>
              <a:gd name="connsiteX21" fmla="*/ 1532042 w 3142706"/>
              <a:gd name="connsiteY21" fmla="*/ 11535296 h 12192000"/>
              <a:gd name="connsiteX22" fmla="*/ 629434 w 3142706"/>
              <a:gd name="connsiteY22" fmla="*/ 11784175 h 12192000"/>
              <a:gd name="connsiteX23" fmla="*/ 216855 w 3142706"/>
              <a:gd name="connsiteY23" fmla="*/ 11737423 h 12192000"/>
              <a:gd name="connsiteX24" fmla="*/ 181439 w 3142706"/>
              <a:gd name="connsiteY24" fmla="*/ 11726632 h 12192000"/>
              <a:gd name="connsiteX25" fmla="*/ 181439 w 3142706"/>
              <a:gd name="connsiteY25" fmla="*/ 11763388 h 12192000"/>
              <a:gd name="connsiteX26" fmla="*/ 181439 w 3142706"/>
              <a:gd name="connsiteY26" fmla="*/ 12180928 h 12192000"/>
              <a:gd name="connsiteX27" fmla="*/ 184001 w 3142706"/>
              <a:gd name="connsiteY27" fmla="*/ 12192000 h 12192000"/>
              <a:gd name="connsiteX28" fmla="*/ 3142705 w 3142706"/>
              <a:gd name="connsiteY28" fmla="*/ 12191999 h 12192000"/>
              <a:gd name="connsiteX29" fmla="*/ 3142706 w 3142706"/>
              <a:gd name="connsiteY29" fmla="*/ 0 h 12192000"/>
              <a:gd name="connsiteX30" fmla="*/ 155370 w 3142706"/>
              <a:gd name="connsiteY30" fmla="*/ 0 h 12192000"/>
              <a:gd name="connsiteX31" fmla="*/ 146351 w 3142706"/>
              <a:gd name="connsiteY31" fmla="*/ 177371 h 12192000"/>
              <a:gd name="connsiteX32" fmla="*/ 123859 w 3142706"/>
              <a:gd name="connsiteY32" fmla="*/ 599846 h 12192000"/>
              <a:gd name="connsiteX33" fmla="*/ 123365 w 3142706"/>
              <a:gd name="connsiteY33" fmla="*/ 609102 h 12192000"/>
              <a:gd name="connsiteX34" fmla="*/ 199429 w 3142706"/>
              <a:gd name="connsiteY34" fmla="*/ 579094 h 12192000"/>
              <a:gd name="connsiteX35" fmla="*/ 768238 w 3142706"/>
              <a:gd name="connsiteY35" fmla="*/ 518113 h 12192000"/>
              <a:gd name="connsiteX36" fmla="*/ 951182 w 3142706"/>
              <a:gd name="connsiteY36" fmla="*/ 548430 h 12192000"/>
              <a:gd name="connsiteX37" fmla="*/ 1413449 w 3142706"/>
              <a:gd name="connsiteY37" fmla="*/ 706284 h 12192000"/>
              <a:gd name="connsiteX38" fmla="*/ 1794407 w 3142706"/>
              <a:gd name="connsiteY38" fmla="*/ 944634 h 12192000"/>
              <a:gd name="connsiteX39" fmla="*/ 2028169 w 3142706"/>
              <a:gd name="connsiteY39" fmla="*/ 1168348 h 12192000"/>
              <a:gd name="connsiteX40" fmla="*/ 2363216 w 3142706"/>
              <a:gd name="connsiteY40" fmla="*/ 1767707 h 12192000"/>
              <a:gd name="connsiteX41" fmla="*/ 2424197 w 3142706"/>
              <a:gd name="connsiteY41" fmla="*/ 2356960 h 12192000"/>
              <a:gd name="connsiteX42" fmla="*/ 2363217 w 3142706"/>
              <a:gd name="connsiteY42" fmla="*/ 2793935 h 12192000"/>
              <a:gd name="connsiteX43" fmla="*/ 2139619 w 3142706"/>
              <a:gd name="connsiteY43" fmla="*/ 3230561 h 12192000"/>
              <a:gd name="connsiteX44" fmla="*/ 1479338 w 3142706"/>
              <a:gd name="connsiteY44" fmla="*/ 3789498 h 12192000"/>
              <a:gd name="connsiteX45" fmla="*/ 585646 w 3142706"/>
              <a:gd name="connsiteY45" fmla="*/ 4002758 h 12192000"/>
              <a:gd name="connsiteX46" fmla="*/ 5142 w 3142706"/>
              <a:gd name="connsiteY46" fmla="*/ 3895589 h 12192000"/>
              <a:gd name="connsiteX47" fmla="*/ 1356 w 3142706"/>
              <a:gd name="connsiteY47" fmla="*/ 389371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2706" h="12192000">
                <a:moveTo>
                  <a:pt x="0" y="4431100"/>
                </a:moveTo>
                <a:lnTo>
                  <a:pt x="1979" y="4546418"/>
                </a:lnTo>
                <a:lnTo>
                  <a:pt x="80130" y="4516573"/>
                </a:lnTo>
                <a:cubicBezTo>
                  <a:pt x="323933" y="4431506"/>
                  <a:pt x="544880" y="4383259"/>
                  <a:pt x="585514" y="4383259"/>
                </a:cubicBezTo>
                <a:cubicBezTo>
                  <a:pt x="941060" y="4383259"/>
                  <a:pt x="1266132" y="4494990"/>
                  <a:pt x="1550569" y="4698133"/>
                </a:cubicBezTo>
                <a:cubicBezTo>
                  <a:pt x="1875640" y="4901278"/>
                  <a:pt x="2078810" y="5104423"/>
                  <a:pt x="2200712" y="5277095"/>
                </a:cubicBezTo>
                <a:cubicBezTo>
                  <a:pt x="2281979" y="5459926"/>
                  <a:pt x="2424198" y="5764642"/>
                  <a:pt x="2424198" y="6170932"/>
                </a:cubicBezTo>
                <a:lnTo>
                  <a:pt x="2332772" y="6658479"/>
                </a:lnTo>
                <a:cubicBezTo>
                  <a:pt x="2271821" y="6942881"/>
                  <a:pt x="2109285" y="7186655"/>
                  <a:pt x="1784214" y="7481214"/>
                </a:cubicBezTo>
                <a:cubicBezTo>
                  <a:pt x="1499777" y="7765617"/>
                  <a:pt x="1144230" y="7887503"/>
                  <a:pt x="798842" y="7917975"/>
                </a:cubicBezTo>
                <a:cubicBezTo>
                  <a:pt x="621069" y="7917975"/>
                  <a:pt x="410280" y="7872268"/>
                  <a:pt x="193143" y="7797358"/>
                </a:cubicBezTo>
                <a:lnTo>
                  <a:pt x="181439" y="7792629"/>
                </a:lnTo>
                <a:lnTo>
                  <a:pt x="181439" y="8305457"/>
                </a:lnTo>
                <a:lnTo>
                  <a:pt x="181439" y="8378263"/>
                </a:lnTo>
                <a:lnTo>
                  <a:pt x="255752" y="8360872"/>
                </a:lnTo>
                <a:cubicBezTo>
                  <a:pt x="442593" y="8298478"/>
                  <a:pt x="598179" y="8298478"/>
                  <a:pt x="785021" y="8298478"/>
                </a:cubicBezTo>
                <a:cubicBezTo>
                  <a:pt x="1034028" y="8298478"/>
                  <a:pt x="1283035" y="8360872"/>
                  <a:pt x="1532042" y="8485311"/>
                </a:cubicBezTo>
                <a:cubicBezTo>
                  <a:pt x="1749795" y="8609751"/>
                  <a:pt x="1936636" y="8796584"/>
                  <a:pt x="2133781" y="9045463"/>
                </a:cubicBezTo>
                <a:cubicBezTo>
                  <a:pt x="2227202" y="9169902"/>
                  <a:pt x="2289368" y="9325364"/>
                  <a:pt x="2351877" y="9543220"/>
                </a:cubicBezTo>
                <a:cubicBezTo>
                  <a:pt x="2382788" y="9730054"/>
                  <a:pt x="2414043" y="9947910"/>
                  <a:pt x="2414043" y="10165766"/>
                </a:cubicBezTo>
                <a:cubicBezTo>
                  <a:pt x="2414043" y="10414645"/>
                  <a:pt x="2351877" y="10632501"/>
                  <a:pt x="2196291" y="10881728"/>
                </a:cubicBezTo>
                <a:cubicBezTo>
                  <a:pt x="2030057" y="11161629"/>
                  <a:pt x="1812304" y="11410857"/>
                  <a:pt x="1532042" y="11535296"/>
                </a:cubicBezTo>
                <a:cubicBezTo>
                  <a:pt x="1251780" y="11690758"/>
                  <a:pt x="971862" y="11784175"/>
                  <a:pt x="629434" y="11784175"/>
                </a:cubicBezTo>
                <a:cubicBezTo>
                  <a:pt x="489303" y="11784175"/>
                  <a:pt x="349172" y="11768576"/>
                  <a:pt x="216855" y="11737423"/>
                </a:cubicBezTo>
                <a:lnTo>
                  <a:pt x="181439" y="11726632"/>
                </a:lnTo>
                <a:lnTo>
                  <a:pt x="181439" y="11763388"/>
                </a:lnTo>
                <a:cubicBezTo>
                  <a:pt x="181439" y="11959844"/>
                  <a:pt x="181439" y="12097696"/>
                  <a:pt x="181439" y="12180928"/>
                </a:cubicBezTo>
                <a:lnTo>
                  <a:pt x="184001" y="12192000"/>
                </a:lnTo>
                <a:lnTo>
                  <a:pt x="3142705" y="12191999"/>
                </a:lnTo>
                <a:lnTo>
                  <a:pt x="3142706" y="0"/>
                </a:lnTo>
                <a:lnTo>
                  <a:pt x="155370" y="0"/>
                </a:lnTo>
                <a:lnTo>
                  <a:pt x="146351" y="177371"/>
                </a:lnTo>
                <a:cubicBezTo>
                  <a:pt x="139453" y="310022"/>
                  <a:pt x="131856" y="451218"/>
                  <a:pt x="123859" y="599846"/>
                </a:cubicBezTo>
                <a:lnTo>
                  <a:pt x="123365" y="609102"/>
                </a:lnTo>
                <a:lnTo>
                  <a:pt x="199429" y="579094"/>
                </a:lnTo>
                <a:cubicBezTo>
                  <a:pt x="331556" y="548430"/>
                  <a:pt x="616135" y="518113"/>
                  <a:pt x="768238" y="518113"/>
                </a:cubicBezTo>
                <a:cubicBezTo>
                  <a:pt x="859710" y="518113"/>
                  <a:pt x="920692" y="548430"/>
                  <a:pt x="951182" y="548430"/>
                </a:cubicBezTo>
                <a:cubicBezTo>
                  <a:pt x="1174780" y="579094"/>
                  <a:pt x="1189851" y="614638"/>
                  <a:pt x="1413449" y="706284"/>
                </a:cubicBezTo>
                <a:cubicBezTo>
                  <a:pt x="1637047" y="797930"/>
                  <a:pt x="1702935" y="843231"/>
                  <a:pt x="1794407" y="944634"/>
                </a:cubicBezTo>
                <a:cubicBezTo>
                  <a:pt x="1885879" y="1036280"/>
                  <a:pt x="1997678" y="1097261"/>
                  <a:pt x="2028169" y="1168348"/>
                </a:cubicBezTo>
                <a:cubicBezTo>
                  <a:pt x="2149781" y="1290310"/>
                  <a:pt x="2302234" y="1513676"/>
                  <a:pt x="2363216" y="1767707"/>
                </a:cubicBezTo>
                <a:cubicBezTo>
                  <a:pt x="2393706" y="1980967"/>
                  <a:pt x="2424197" y="2194227"/>
                  <a:pt x="2424197" y="2356960"/>
                </a:cubicBezTo>
                <a:cubicBezTo>
                  <a:pt x="2424197" y="2478923"/>
                  <a:pt x="2424198" y="2631201"/>
                  <a:pt x="2363217" y="2793935"/>
                </a:cubicBezTo>
                <a:cubicBezTo>
                  <a:pt x="2332726" y="2946213"/>
                  <a:pt x="2200600" y="3098493"/>
                  <a:pt x="2139619" y="3230561"/>
                </a:cubicBezTo>
                <a:cubicBezTo>
                  <a:pt x="1977352" y="3474486"/>
                  <a:pt x="1763917" y="3657430"/>
                  <a:pt x="1479338" y="3789498"/>
                </a:cubicBezTo>
                <a:cubicBezTo>
                  <a:pt x="1205272" y="3941777"/>
                  <a:pt x="920693" y="4002758"/>
                  <a:pt x="585646" y="4002758"/>
                </a:cubicBezTo>
                <a:cubicBezTo>
                  <a:pt x="376022" y="4002758"/>
                  <a:pt x="183599" y="3968456"/>
                  <a:pt x="5142" y="3895589"/>
                </a:cubicBezTo>
                <a:lnTo>
                  <a:pt x="1356" y="3893719"/>
                </a:ln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 name="Date Placeholder 18">
            <a:extLst>
              <a:ext uri="{FF2B5EF4-FFF2-40B4-BE49-F238E27FC236}">
                <a16:creationId xmlns:a16="http://schemas.microsoft.com/office/drawing/2014/main" id="{15108176-8782-4311-86A4-A38AC2C1AA90}"/>
              </a:ext>
            </a:extLst>
          </p:cNvPr>
          <p:cNvSpPr>
            <a:spLocks noGrp="1"/>
          </p:cNvSpPr>
          <p:nvPr>
            <p:ph type="dt" sz="half" idx="18"/>
          </p:nvPr>
        </p:nvSpPr>
        <p:spPr/>
        <p:txBody>
          <a:bodyPr/>
          <a:lstStyle/>
          <a:p>
            <a:r>
              <a:rPr lang="en-US" dirty="0"/>
              <a:t>Sunday, January 31, 20XX</a:t>
            </a:r>
          </a:p>
        </p:txBody>
      </p:sp>
      <p:sp>
        <p:nvSpPr>
          <p:cNvPr id="21" name="Footer Placeholder 20">
            <a:extLst>
              <a:ext uri="{FF2B5EF4-FFF2-40B4-BE49-F238E27FC236}">
                <a16:creationId xmlns:a16="http://schemas.microsoft.com/office/drawing/2014/main" id="{97E5EA52-4E60-4B0E-9427-12C5FC7E3F27}"/>
              </a:ext>
            </a:extLst>
          </p:cNvPr>
          <p:cNvSpPr>
            <a:spLocks noGrp="1"/>
          </p:cNvSpPr>
          <p:nvPr>
            <p:ph type="ftr" sz="quarter" idx="19"/>
          </p:nvPr>
        </p:nvSpPr>
        <p:spPr/>
        <p:txBody>
          <a:bodyPr/>
          <a:lstStyle/>
          <a:p>
            <a:r>
              <a:rPr lang="en-US" dirty="0"/>
              <a:t>Sample Footer Text</a:t>
            </a:r>
          </a:p>
        </p:txBody>
      </p:sp>
      <p:sp>
        <p:nvSpPr>
          <p:cNvPr id="22" name="Slide Number Placeholder 21">
            <a:extLst>
              <a:ext uri="{FF2B5EF4-FFF2-40B4-BE49-F238E27FC236}">
                <a16:creationId xmlns:a16="http://schemas.microsoft.com/office/drawing/2014/main" id="{D64F9441-F2C8-491B-965A-E5C8139FFDEC}"/>
              </a:ext>
            </a:extLst>
          </p:cNvPr>
          <p:cNvSpPr>
            <a:spLocks noGrp="1"/>
          </p:cNvSpPr>
          <p:nvPr>
            <p:ph type="sldNum" sz="quarter" idx="20"/>
          </p:nvPr>
        </p:nvSpPr>
        <p:spPr/>
        <p:txBody>
          <a:bodyPr/>
          <a:lstStyle/>
          <a:p>
            <a:fld id="{1621B6DD-29C1-4FEA-923F-71EA1347694C}" type="slidenum">
              <a:rPr lang="en-US" smtClean="0"/>
              <a:pPr/>
              <a:t>‹#›</a:t>
            </a:fld>
            <a:endParaRPr lang="en-US" dirty="0"/>
          </a:p>
        </p:txBody>
      </p:sp>
      <p:sp>
        <p:nvSpPr>
          <p:cNvPr id="15" name="Picture Placeholder 13">
            <a:extLst>
              <a:ext uri="{FF2B5EF4-FFF2-40B4-BE49-F238E27FC236}">
                <a16:creationId xmlns:a16="http://schemas.microsoft.com/office/drawing/2014/main" id="{FDA5072F-C775-4FB3-A00C-CEBFD9200FA2}"/>
              </a:ext>
            </a:extLst>
          </p:cNvPr>
          <p:cNvSpPr>
            <a:spLocks noGrp="1"/>
          </p:cNvSpPr>
          <p:nvPr>
            <p:ph type="pic" sz="quarter" idx="10"/>
          </p:nvPr>
        </p:nvSpPr>
        <p:spPr>
          <a:xfrm>
            <a:off x="518111" y="2634818"/>
            <a:ext cx="3484645" cy="3504675"/>
          </a:xfrm>
          <a:custGeom>
            <a:avLst/>
            <a:gdLst>
              <a:gd name="connsiteX0" fmla="*/ 1747550 w 3484645"/>
              <a:gd name="connsiteY0" fmla="*/ 0 h 3504675"/>
              <a:gd name="connsiteX1" fmla="*/ 2214840 w 3484645"/>
              <a:gd name="connsiteY1" fmla="*/ 60981 h 3504675"/>
              <a:gd name="connsiteX2" fmla="*/ 2672026 w 3484645"/>
              <a:gd name="connsiteY2" fmla="*/ 294743 h 3504675"/>
              <a:gd name="connsiteX3" fmla="*/ 3484645 w 3484645"/>
              <a:gd name="connsiteY3" fmla="*/ 1666123 h 3504675"/>
              <a:gd name="connsiteX4" fmla="*/ 3271385 w 3484645"/>
              <a:gd name="connsiteY4" fmla="*/ 2559815 h 3504675"/>
              <a:gd name="connsiteX5" fmla="*/ 2712448 w 3484645"/>
              <a:gd name="connsiteY5" fmla="*/ 3220096 h 3504675"/>
              <a:gd name="connsiteX6" fmla="*/ 2275822 w 3484645"/>
              <a:gd name="connsiteY6" fmla="*/ 3443694 h 3504675"/>
              <a:gd name="connsiteX7" fmla="*/ 1838847 w 3484645"/>
              <a:gd name="connsiteY7" fmla="*/ 3504675 h 3504675"/>
              <a:gd name="connsiteX8" fmla="*/ 1249594 w 3484645"/>
              <a:gd name="connsiteY8" fmla="*/ 3443694 h 3504675"/>
              <a:gd name="connsiteX9" fmla="*/ 650235 w 3484645"/>
              <a:gd name="connsiteY9" fmla="*/ 3108647 h 3504675"/>
              <a:gd name="connsiteX10" fmla="*/ 426521 w 3484645"/>
              <a:gd name="connsiteY10" fmla="*/ 2874885 h 3504675"/>
              <a:gd name="connsiteX11" fmla="*/ 188171 w 3484645"/>
              <a:gd name="connsiteY11" fmla="*/ 2493927 h 3504675"/>
              <a:gd name="connsiteX12" fmla="*/ 30317 w 3484645"/>
              <a:gd name="connsiteY12" fmla="*/ 2031660 h 3504675"/>
              <a:gd name="connsiteX13" fmla="*/ 0 w 3484645"/>
              <a:gd name="connsiteY13" fmla="*/ 1848716 h 3504675"/>
              <a:gd name="connsiteX14" fmla="*/ 60981 w 3484645"/>
              <a:gd name="connsiteY14" fmla="*/ 1279907 h 3504675"/>
              <a:gd name="connsiteX15" fmla="*/ 691005 w 3484645"/>
              <a:gd name="connsiteY15" fmla="*/ 355374 h 3504675"/>
              <a:gd name="connsiteX16" fmla="*/ 1747550 w 3484645"/>
              <a:gd name="connsiteY16"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4645" h="3504675">
                <a:moveTo>
                  <a:pt x="1747550" y="0"/>
                </a:moveTo>
                <a:cubicBezTo>
                  <a:pt x="1869164" y="0"/>
                  <a:pt x="2021791" y="0"/>
                  <a:pt x="2214840" y="60981"/>
                </a:cubicBezTo>
                <a:cubicBezTo>
                  <a:pt x="2428101" y="121963"/>
                  <a:pt x="2550063" y="233762"/>
                  <a:pt x="2672026" y="294743"/>
                </a:cubicBezTo>
                <a:cubicBezTo>
                  <a:pt x="3240720" y="670444"/>
                  <a:pt x="3484645" y="1107127"/>
                  <a:pt x="3484645" y="1666123"/>
                </a:cubicBezTo>
                <a:cubicBezTo>
                  <a:pt x="3484645" y="2001170"/>
                  <a:pt x="3423664" y="2285749"/>
                  <a:pt x="3271385" y="2559815"/>
                </a:cubicBezTo>
                <a:cubicBezTo>
                  <a:pt x="3139317" y="2844394"/>
                  <a:pt x="2956373" y="3057829"/>
                  <a:pt x="2712448" y="3220096"/>
                </a:cubicBezTo>
                <a:cubicBezTo>
                  <a:pt x="2580380" y="3281077"/>
                  <a:pt x="2428101" y="3413203"/>
                  <a:pt x="2275822" y="3443694"/>
                </a:cubicBezTo>
                <a:cubicBezTo>
                  <a:pt x="2113089" y="3504675"/>
                  <a:pt x="1960810" y="3504675"/>
                  <a:pt x="1838847" y="3504675"/>
                </a:cubicBezTo>
                <a:cubicBezTo>
                  <a:pt x="1676114" y="3504675"/>
                  <a:pt x="1462854" y="3474184"/>
                  <a:pt x="1249594" y="3443694"/>
                </a:cubicBezTo>
                <a:cubicBezTo>
                  <a:pt x="995563" y="3382712"/>
                  <a:pt x="772197" y="3230259"/>
                  <a:pt x="650235" y="3108647"/>
                </a:cubicBezTo>
                <a:cubicBezTo>
                  <a:pt x="579148" y="3078156"/>
                  <a:pt x="518167" y="2966357"/>
                  <a:pt x="426521" y="2874885"/>
                </a:cubicBezTo>
                <a:cubicBezTo>
                  <a:pt x="325118" y="2783413"/>
                  <a:pt x="279817" y="2717525"/>
                  <a:pt x="188171" y="2493927"/>
                </a:cubicBezTo>
                <a:cubicBezTo>
                  <a:pt x="96525" y="2270329"/>
                  <a:pt x="60981" y="2255258"/>
                  <a:pt x="30317" y="2031660"/>
                </a:cubicBezTo>
                <a:cubicBezTo>
                  <a:pt x="30317" y="2001170"/>
                  <a:pt x="0" y="1940188"/>
                  <a:pt x="0" y="1848716"/>
                </a:cubicBezTo>
                <a:cubicBezTo>
                  <a:pt x="0" y="1696613"/>
                  <a:pt x="30317" y="1412034"/>
                  <a:pt x="60981" y="1279907"/>
                </a:cubicBezTo>
                <a:cubicBezTo>
                  <a:pt x="223366" y="843225"/>
                  <a:pt x="386099" y="599300"/>
                  <a:pt x="691005" y="355374"/>
                </a:cubicBezTo>
                <a:cubicBezTo>
                  <a:pt x="975352" y="101636"/>
                  <a:pt x="1371556" y="0"/>
                  <a:pt x="1747550" y="0"/>
                </a:cubicBezTo>
                <a:close/>
              </a:path>
            </a:pathLst>
          </a:custGeom>
        </p:spPr>
        <p:txBody>
          <a:bodyPr wrap="square">
            <a:noAutofit/>
          </a:bodyPr>
          <a:lstStyle/>
          <a:p>
            <a:endParaRPr lang="en-US" dirty="0"/>
          </a:p>
        </p:txBody>
      </p:sp>
      <p:sp>
        <p:nvSpPr>
          <p:cNvPr id="16" name="Picture Placeholder 16">
            <a:extLst>
              <a:ext uri="{FF2B5EF4-FFF2-40B4-BE49-F238E27FC236}">
                <a16:creationId xmlns:a16="http://schemas.microsoft.com/office/drawing/2014/main" id="{B4151D06-53FE-42E5-9665-965DC2C382EC}"/>
              </a:ext>
            </a:extLst>
          </p:cNvPr>
          <p:cNvSpPr>
            <a:spLocks noGrp="1"/>
          </p:cNvSpPr>
          <p:nvPr>
            <p:ph type="pic" sz="quarter" idx="11"/>
          </p:nvPr>
        </p:nvSpPr>
        <p:spPr>
          <a:xfrm>
            <a:off x="4383257" y="2634818"/>
            <a:ext cx="3534716" cy="3504675"/>
          </a:xfrm>
          <a:custGeom>
            <a:avLst/>
            <a:gdLst>
              <a:gd name="connsiteX0" fmla="*/ 1858773 w 3534716"/>
              <a:gd name="connsiteY0" fmla="*/ 0 h 3504675"/>
              <a:gd name="connsiteX1" fmla="*/ 2488521 w 3534716"/>
              <a:gd name="connsiteY1" fmla="*/ 142219 h 3504675"/>
              <a:gd name="connsiteX2" fmla="*/ 3118270 w 3534716"/>
              <a:gd name="connsiteY2" fmla="*/ 629826 h 3504675"/>
              <a:gd name="connsiteX3" fmla="*/ 3534716 w 3534716"/>
              <a:gd name="connsiteY3" fmla="*/ 1879319 h 3504675"/>
              <a:gd name="connsiteX4" fmla="*/ 3097955 w 3534716"/>
              <a:gd name="connsiteY4" fmla="*/ 2864691 h 3504675"/>
              <a:gd name="connsiteX5" fmla="*/ 2275220 w 3534716"/>
              <a:gd name="connsiteY5" fmla="*/ 3413249 h 3504675"/>
              <a:gd name="connsiteX6" fmla="*/ 1787673 w 3534716"/>
              <a:gd name="connsiteY6" fmla="*/ 3504675 h 3504675"/>
              <a:gd name="connsiteX7" fmla="*/ 893836 w 3534716"/>
              <a:gd name="connsiteY7" fmla="*/ 3281189 h 3504675"/>
              <a:gd name="connsiteX8" fmla="*/ 314874 w 3534716"/>
              <a:gd name="connsiteY8" fmla="*/ 2631046 h 3504675"/>
              <a:gd name="connsiteX9" fmla="*/ 0 w 3534716"/>
              <a:gd name="connsiteY9" fmla="*/ 1665991 h 3504675"/>
              <a:gd name="connsiteX10" fmla="*/ 487547 w 3534716"/>
              <a:gd name="connsiteY10" fmla="*/ 518083 h 3504675"/>
              <a:gd name="connsiteX11" fmla="*/ 1533742 w 3534716"/>
              <a:gd name="connsiteY11" fmla="*/ 20317 h 3504675"/>
              <a:gd name="connsiteX12" fmla="*/ 1858773 w 3534716"/>
              <a:gd name="connsiteY12"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4716" h="3504675">
                <a:moveTo>
                  <a:pt x="1858773" y="0"/>
                </a:moveTo>
                <a:cubicBezTo>
                  <a:pt x="2061918" y="0"/>
                  <a:pt x="2346320" y="20317"/>
                  <a:pt x="2488521" y="142219"/>
                </a:cubicBezTo>
                <a:cubicBezTo>
                  <a:pt x="2661194" y="233645"/>
                  <a:pt x="2854182" y="365705"/>
                  <a:pt x="3118270" y="629826"/>
                </a:cubicBezTo>
                <a:cubicBezTo>
                  <a:pt x="3351886" y="1036165"/>
                  <a:pt x="3534716" y="1523772"/>
                  <a:pt x="3534716" y="1879319"/>
                </a:cubicBezTo>
                <a:cubicBezTo>
                  <a:pt x="3504244" y="2224707"/>
                  <a:pt x="3382358" y="2580254"/>
                  <a:pt x="3097955" y="2864691"/>
                </a:cubicBezTo>
                <a:cubicBezTo>
                  <a:pt x="2803396" y="3189762"/>
                  <a:pt x="2559622" y="3352298"/>
                  <a:pt x="2275220" y="3413249"/>
                </a:cubicBezTo>
                <a:lnTo>
                  <a:pt x="1787673" y="3504675"/>
                </a:lnTo>
                <a:cubicBezTo>
                  <a:pt x="1381383" y="3504675"/>
                  <a:pt x="1076667" y="3362456"/>
                  <a:pt x="893836" y="3281189"/>
                </a:cubicBezTo>
                <a:cubicBezTo>
                  <a:pt x="721164" y="3159287"/>
                  <a:pt x="518019" y="2956117"/>
                  <a:pt x="314874" y="2631046"/>
                </a:cubicBezTo>
                <a:cubicBezTo>
                  <a:pt x="111730" y="2346609"/>
                  <a:pt x="0" y="2021537"/>
                  <a:pt x="0" y="1665991"/>
                </a:cubicBezTo>
                <a:cubicBezTo>
                  <a:pt x="0" y="1584723"/>
                  <a:pt x="192988" y="782203"/>
                  <a:pt x="487547" y="518083"/>
                </a:cubicBezTo>
                <a:cubicBezTo>
                  <a:pt x="782107" y="253962"/>
                  <a:pt x="1208711" y="81268"/>
                  <a:pt x="1533742" y="20317"/>
                </a:cubicBezTo>
                <a:cubicBezTo>
                  <a:pt x="1625157" y="0"/>
                  <a:pt x="1706415" y="0"/>
                  <a:pt x="1858773" y="0"/>
                </a:cubicBezTo>
                <a:close/>
              </a:path>
            </a:pathLst>
          </a:custGeom>
        </p:spPr>
        <p:txBody>
          <a:bodyPr wrap="square">
            <a:noAutofit/>
          </a:bodyPr>
          <a:lstStyle/>
          <a:p>
            <a:endParaRPr lang="en-US" dirty="0"/>
          </a:p>
        </p:txBody>
      </p:sp>
      <p:sp>
        <p:nvSpPr>
          <p:cNvPr id="23" name="Picture Placeholder 19">
            <a:extLst>
              <a:ext uri="{FF2B5EF4-FFF2-40B4-BE49-F238E27FC236}">
                <a16:creationId xmlns:a16="http://schemas.microsoft.com/office/drawing/2014/main" id="{B327F18E-56CE-4BED-9722-43624C672681}"/>
              </a:ext>
            </a:extLst>
          </p:cNvPr>
          <p:cNvSpPr>
            <a:spLocks noGrp="1"/>
          </p:cNvSpPr>
          <p:nvPr>
            <p:ph type="pic" sz="quarter" idx="12"/>
          </p:nvPr>
        </p:nvSpPr>
        <p:spPr>
          <a:xfrm>
            <a:off x="8298476" y="2680058"/>
            <a:ext cx="3485697" cy="3449280"/>
          </a:xfrm>
          <a:custGeom>
            <a:avLst/>
            <a:gdLst>
              <a:gd name="connsiteX0" fmla="*/ 1780826 w 3485697"/>
              <a:gd name="connsiteY0" fmla="*/ 4 h 3449280"/>
              <a:gd name="connsiteX1" fmla="*/ 2262915 w 3485697"/>
              <a:gd name="connsiteY1" fmla="*/ 85106 h 3449280"/>
              <a:gd name="connsiteX2" fmla="*/ 2822020 w 3485697"/>
              <a:gd name="connsiteY2" fmla="*/ 309385 h 3449280"/>
              <a:gd name="connsiteX3" fmla="*/ 3298864 w 3485697"/>
              <a:gd name="connsiteY3" fmla="*/ 886395 h 3449280"/>
              <a:gd name="connsiteX4" fmla="*/ 3485697 w 3485697"/>
              <a:gd name="connsiteY4" fmla="*/ 1664671 h 3449280"/>
              <a:gd name="connsiteX5" fmla="*/ 3236818 w 3485697"/>
              <a:gd name="connsiteY5" fmla="*/ 2567279 h 3449280"/>
              <a:gd name="connsiteX6" fmla="*/ 2583250 w 3485697"/>
              <a:gd name="connsiteY6" fmla="*/ 3231528 h 3449280"/>
              <a:gd name="connsiteX7" fmla="*/ 1867288 w 3485697"/>
              <a:gd name="connsiteY7" fmla="*/ 3449280 h 3449280"/>
              <a:gd name="connsiteX8" fmla="*/ 1244742 w 3485697"/>
              <a:gd name="connsiteY8" fmla="*/ 3387114 h 3449280"/>
              <a:gd name="connsiteX9" fmla="*/ 746985 w 3485697"/>
              <a:gd name="connsiteY9" fmla="*/ 3169018 h 3449280"/>
              <a:gd name="connsiteX10" fmla="*/ 186833 w 3485697"/>
              <a:gd name="connsiteY10" fmla="*/ 2567279 h 3449280"/>
              <a:gd name="connsiteX11" fmla="*/ 0 w 3485697"/>
              <a:gd name="connsiteY11" fmla="*/ 1820258 h 3449280"/>
              <a:gd name="connsiteX12" fmla="*/ 62394 w 3485697"/>
              <a:gd name="connsiteY12" fmla="*/ 1290989 h 3449280"/>
              <a:gd name="connsiteX13" fmla="*/ 622545 w 3485697"/>
              <a:gd name="connsiteY13" fmla="*/ 325871 h 3449280"/>
              <a:gd name="connsiteX14" fmla="*/ 1585992 w 3485697"/>
              <a:gd name="connsiteY14" fmla="*/ 14697 h 3449280"/>
              <a:gd name="connsiteX15" fmla="*/ 1780826 w 3485697"/>
              <a:gd name="connsiteY15" fmla="*/ 4 h 34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5697" h="3449280">
                <a:moveTo>
                  <a:pt x="1780826" y="4"/>
                </a:moveTo>
                <a:cubicBezTo>
                  <a:pt x="1965933" y="-415"/>
                  <a:pt x="2123051" y="38482"/>
                  <a:pt x="2262915" y="85106"/>
                </a:cubicBezTo>
                <a:cubicBezTo>
                  <a:pt x="2449748" y="116361"/>
                  <a:pt x="2666210" y="247219"/>
                  <a:pt x="2822020" y="309385"/>
                </a:cubicBezTo>
                <a:cubicBezTo>
                  <a:pt x="3101922" y="496226"/>
                  <a:pt x="3205447" y="668299"/>
                  <a:pt x="3298864" y="886395"/>
                </a:cubicBezTo>
                <a:cubicBezTo>
                  <a:pt x="3423303" y="1104147"/>
                  <a:pt x="3485697" y="1384409"/>
                  <a:pt x="3485697" y="1664671"/>
                </a:cubicBezTo>
                <a:cubicBezTo>
                  <a:pt x="3485697" y="2007099"/>
                  <a:pt x="3392280" y="2287017"/>
                  <a:pt x="3236818" y="2567279"/>
                </a:cubicBezTo>
                <a:cubicBezTo>
                  <a:pt x="3112379" y="2847541"/>
                  <a:pt x="2863151" y="3065294"/>
                  <a:pt x="2583250" y="3231528"/>
                </a:cubicBezTo>
                <a:cubicBezTo>
                  <a:pt x="2334023" y="3387114"/>
                  <a:pt x="2116167" y="3449280"/>
                  <a:pt x="1867288" y="3449280"/>
                </a:cubicBezTo>
                <a:cubicBezTo>
                  <a:pt x="1649432" y="3449280"/>
                  <a:pt x="1431576" y="3418025"/>
                  <a:pt x="1244742" y="3387114"/>
                </a:cubicBezTo>
                <a:cubicBezTo>
                  <a:pt x="1026886" y="3324605"/>
                  <a:pt x="871424" y="3262439"/>
                  <a:pt x="746985" y="3169018"/>
                </a:cubicBezTo>
                <a:cubicBezTo>
                  <a:pt x="498106" y="2971873"/>
                  <a:pt x="311273" y="2785032"/>
                  <a:pt x="186833" y="2567279"/>
                </a:cubicBezTo>
                <a:cubicBezTo>
                  <a:pt x="62394" y="2318272"/>
                  <a:pt x="0" y="2069265"/>
                  <a:pt x="0" y="1820258"/>
                </a:cubicBezTo>
                <a:cubicBezTo>
                  <a:pt x="0" y="1633416"/>
                  <a:pt x="0" y="1477830"/>
                  <a:pt x="62394" y="1290989"/>
                </a:cubicBezTo>
                <a:cubicBezTo>
                  <a:pt x="155462" y="823885"/>
                  <a:pt x="342295" y="512712"/>
                  <a:pt x="622545" y="325871"/>
                </a:cubicBezTo>
                <a:cubicBezTo>
                  <a:pt x="902447" y="108118"/>
                  <a:pt x="1312713" y="54882"/>
                  <a:pt x="1585992" y="14697"/>
                </a:cubicBezTo>
                <a:cubicBezTo>
                  <a:pt x="1654312" y="4651"/>
                  <a:pt x="1719124" y="143"/>
                  <a:pt x="1780826" y="4"/>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369274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opic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62235CD-026E-4B65-A804-8C877A0C4F31}"/>
              </a:ext>
            </a:extLst>
          </p:cNvPr>
          <p:cNvSpPr>
            <a:spLocks noGrp="1"/>
          </p:cNvSpPr>
          <p:nvPr>
            <p:ph type="pic" sz="quarter" idx="12"/>
          </p:nvPr>
        </p:nvSpPr>
        <p:spPr>
          <a:xfrm>
            <a:off x="0" y="0"/>
            <a:ext cx="12192000" cy="6858000"/>
          </a:xfrm>
          <a:custGeom>
            <a:avLst/>
            <a:gdLst>
              <a:gd name="connsiteX0" fmla="*/ 5123702 w 12192000"/>
              <a:gd name="connsiteY0" fmla="*/ 0 h 6858000"/>
              <a:gd name="connsiteX1" fmla="*/ 12192000 w 12192000"/>
              <a:gd name="connsiteY1" fmla="*/ 0 h 6858000"/>
              <a:gd name="connsiteX2" fmla="*/ 12192000 w 12192000"/>
              <a:gd name="connsiteY2" fmla="*/ 6858000 h 6858000"/>
              <a:gd name="connsiteX3" fmla="*/ 4294649 w 12192000"/>
              <a:gd name="connsiteY3" fmla="*/ 6858000 h 6858000"/>
              <a:gd name="connsiteX4" fmla="*/ 4543103 w 12192000"/>
              <a:gd name="connsiteY4" fmla="*/ 6794309 h 6858000"/>
              <a:gd name="connsiteX5" fmla="*/ 5784508 w 12192000"/>
              <a:gd name="connsiteY5" fmla="*/ 6102159 h 6858000"/>
              <a:gd name="connsiteX6" fmla="*/ 7044313 w 12192000"/>
              <a:gd name="connsiteY6" fmla="*/ 3583629 h 6858000"/>
              <a:gd name="connsiteX7" fmla="*/ 6748215 w 12192000"/>
              <a:gd name="connsiteY7" fmla="*/ 1870260 h 6858000"/>
              <a:gd name="connsiteX8" fmla="*/ 5569893 w 12192000"/>
              <a:gd name="connsiteY8" fmla="*/ 265913 h 6858000"/>
              <a:gd name="connsiteX9" fmla="*/ 5336837 w 12192000"/>
              <a:gd name="connsiteY9" fmla="*/ 117758 h 6858000"/>
              <a:gd name="connsiteX10" fmla="*/ 0 w 12192000"/>
              <a:gd name="connsiteY10" fmla="*/ 0 h 6858000"/>
              <a:gd name="connsiteX11" fmla="*/ 1478233 w 12192000"/>
              <a:gd name="connsiteY11" fmla="*/ 0 h 6858000"/>
              <a:gd name="connsiteX12" fmla="*/ 1376868 w 12192000"/>
              <a:gd name="connsiteY12" fmla="*/ 53544 h 6858000"/>
              <a:gd name="connsiteX13" fmla="*/ 763225 w 12192000"/>
              <a:gd name="connsiteY13" fmla="*/ 435512 h 6858000"/>
              <a:gd name="connsiteX14" fmla="*/ 3659 w 12192000"/>
              <a:gd name="connsiteY14" fmla="*/ 1575960 h 6858000"/>
              <a:gd name="connsiteX15" fmla="*/ 1 w 12192000"/>
              <a:gd name="connsiteY15" fmla="*/ 1586010 h 6858000"/>
              <a:gd name="connsiteX16" fmla="*/ 1 w 12192000"/>
              <a:gd name="connsiteY16" fmla="*/ 4992019 h 6858000"/>
              <a:gd name="connsiteX17" fmla="*/ 43793 w 12192000"/>
              <a:gd name="connsiteY17" fmla="*/ 5068808 h 6858000"/>
              <a:gd name="connsiteX18" fmla="*/ 508319 w 12192000"/>
              <a:gd name="connsiteY18" fmla="*/ 5721038 h 6858000"/>
              <a:gd name="connsiteX19" fmla="*/ 1561497 w 12192000"/>
              <a:gd name="connsiteY19" fmla="*/ 6516913 h 6858000"/>
              <a:gd name="connsiteX20" fmla="*/ 2199909 w 12192000"/>
              <a:gd name="connsiteY20" fmla="*/ 6808527 h 6858000"/>
              <a:gd name="connsiteX21" fmla="*/ 2401902 w 12192000"/>
              <a:gd name="connsiteY21" fmla="*/ 6858000 h 6858000"/>
              <a:gd name="connsiteX22" fmla="*/ 0 w 12192000"/>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6858000">
                <a:moveTo>
                  <a:pt x="5123702" y="0"/>
                </a:moveTo>
                <a:lnTo>
                  <a:pt x="12192000" y="0"/>
                </a:lnTo>
                <a:lnTo>
                  <a:pt x="12192000" y="6858000"/>
                </a:lnTo>
                <a:lnTo>
                  <a:pt x="4294649" y="6858000"/>
                </a:lnTo>
                <a:lnTo>
                  <a:pt x="4543103" y="6794309"/>
                </a:lnTo>
                <a:cubicBezTo>
                  <a:pt x="5014473" y="6649034"/>
                  <a:pt x="5429526" y="6399659"/>
                  <a:pt x="5784508" y="6102159"/>
                </a:cubicBezTo>
                <a:cubicBezTo>
                  <a:pt x="6353535" y="5625104"/>
                  <a:pt x="6883605" y="4288680"/>
                  <a:pt x="7044313" y="3583629"/>
                </a:cubicBezTo>
                <a:cubicBezTo>
                  <a:pt x="7205014" y="2877517"/>
                  <a:pt x="6993682" y="2422592"/>
                  <a:pt x="6748215" y="1870260"/>
                </a:cubicBezTo>
                <a:cubicBezTo>
                  <a:pt x="6502213" y="1317394"/>
                  <a:pt x="5738966" y="373824"/>
                  <a:pt x="5569893" y="265913"/>
                </a:cubicBezTo>
                <a:cubicBezTo>
                  <a:pt x="5497000" y="216088"/>
                  <a:pt x="5419065" y="166493"/>
                  <a:pt x="5336837" y="117758"/>
                </a:cubicBezTo>
                <a:close/>
                <a:moveTo>
                  <a:pt x="0" y="0"/>
                </a:moveTo>
                <a:lnTo>
                  <a:pt x="1478233" y="0"/>
                </a:lnTo>
                <a:lnTo>
                  <a:pt x="1376868" y="53544"/>
                </a:lnTo>
                <a:cubicBezTo>
                  <a:pt x="1049753" y="231096"/>
                  <a:pt x="809295" y="389442"/>
                  <a:pt x="763225" y="435512"/>
                </a:cubicBezTo>
                <a:cubicBezTo>
                  <a:pt x="427428" y="771309"/>
                  <a:pt x="175347" y="1155399"/>
                  <a:pt x="3659" y="1575960"/>
                </a:cubicBezTo>
                <a:lnTo>
                  <a:pt x="1" y="1586010"/>
                </a:lnTo>
                <a:lnTo>
                  <a:pt x="1" y="4992019"/>
                </a:lnTo>
                <a:lnTo>
                  <a:pt x="43793" y="5068808"/>
                </a:lnTo>
                <a:cubicBezTo>
                  <a:pt x="199310" y="5325558"/>
                  <a:pt x="370402" y="5550958"/>
                  <a:pt x="508319" y="5721038"/>
                </a:cubicBezTo>
                <a:cubicBezTo>
                  <a:pt x="784154" y="6061198"/>
                  <a:pt x="1210792" y="6251624"/>
                  <a:pt x="1561497" y="6516913"/>
                </a:cubicBezTo>
                <a:cubicBezTo>
                  <a:pt x="1757316" y="6643529"/>
                  <a:pt x="1966063" y="6739921"/>
                  <a:pt x="2199909" y="6808527"/>
                </a:cubicBezTo>
                <a:lnTo>
                  <a:pt x="2401902"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EDE0715F-E7F9-4984-81DF-4367F383FAF9}"/>
              </a:ext>
            </a:extLst>
          </p:cNvPr>
          <p:cNvSpPr>
            <a:spLocks noGrp="1"/>
          </p:cNvSpPr>
          <p:nvPr>
            <p:ph type="title"/>
          </p:nvPr>
        </p:nvSpPr>
        <p:spPr>
          <a:xfrm>
            <a:off x="720724" y="1579842"/>
            <a:ext cx="5014913" cy="2039662"/>
          </a:xfrm>
        </p:spPr>
        <p:txBody>
          <a:bodyPr anchor="b">
            <a:normAutofit/>
          </a:bodyPr>
          <a:lstStyle>
            <a:lvl1pPr algn="ctr">
              <a:defRPr sz="5400"/>
            </a:lvl1pPr>
          </a:lstStyle>
          <a:p>
            <a:r>
              <a:rPr lang="en-US" dirty="0"/>
              <a:t>Click to edit Master title</a:t>
            </a:r>
          </a:p>
        </p:txBody>
      </p:sp>
      <p:sp>
        <p:nvSpPr>
          <p:cNvPr id="15" name="Text Placeholder 14">
            <a:extLst>
              <a:ext uri="{FF2B5EF4-FFF2-40B4-BE49-F238E27FC236}">
                <a16:creationId xmlns:a16="http://schemas.microsoft.com/office/drawing/2014/main" id="{B584F01D-202E-467D-909E-95AC750B1184}"/>
              </a:ext>
            </a:extLst>
          </p:cNvPr>
          <p:cNvSpPr>
            <a:spLocks noGrp="1"/>
          </p:cNvSpPr>
          <p:nvPr>
            <p:ph type="body" sz="quarter" idx="11"/>
          </p:nvPr>
        </p:nvSpPr>
        <p:spPr>
          <a:xfrm>
            <a:off x="720725" y="3818283"/>
            <a:ext cx="5014913" cy="1201737"/>
          </a:xfrm>
        </p:spPr>
        <p:txBody>
          <a:bodyPr>
            <a:normAutofit/>
          </a:bodyPr>
          <a:lstStyle>
            <a:lvl1pPr algn="ctr">
              <a:buNone/>
              <a:defRPr sz="2400"/>
            </a:lvl1pPr>
            <a:lvl2pPr>
              <a:buNone/>
              <a:defRPr/>
            </a:lvl2pPr>
            <a:lvl3pPr>
              <a:buNone/>
              <a:defRPr/>
            </a:lvl3pPr>
            <a:lvl4pPr>
              <a:buNone/>
              <a:defRPr/>
            </a:lvl4pPr>
            <a:lvl5pPr>
              <a:buNone/>
              <a:defRPr/>
            </a:lvl5pPr>
          </a:lstStyle>
          <a:p>
            <a:pPr lvl="0"/>
            <a:r>
              <a:rPr lang="en-US" dirty="0"/>
              <a:t>Click to edit Master text styles</a:t>
            </a:r>
          </a:p>
        </p:txBody>
      </p:sp>
      <p:sp useBgFill="1">
        <p:nvSpPr>
          <p:cNvPr id="8" name="Freeform: Shape 7">
            <a:extLst>
              <a:ext uri="{FF2B5EF4-FFF2-40B4-BE49-F238E27FC236}">
                <a16:creationId xmlns:a16="http://schemas.microsoft.com/office/drawing/2014/main" id="{38CCBCF1-1C42-4C63-91FF-3E2B5C61C584}"/>
              </a:ext>
              <a:ext uri="{C183D7F6-B498-43B3-948B-1728B52AA6E4}">
                <adec:decorative xmlns:adec="http://schemas.microsoft.com/office/drawing/2017/decorative" val="1"/>
              </a:ext>
            </a:extLst>
          </p:cNvPr>
          <p:cNvSpPr/>
          <p:nvPr userDrawn="1"/>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8690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0" name="Freeform: Shape 9">
            <a:extLst>
              <a:ext uri="{FF2B5EF4-FFF2-40B4-BE49-F238E27FC236}">
                <a16:creationId xmlns:a16="http://schemas.microsoft.com/office/drawing/2014/main" id="{A93207D5-9CB9-447C-B7D6-0F4CE47F0F32}"/>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Date Placeholder 6">
            <a:extLst>
              <a:ext uri="{FF2B5EF4-FFF2-40B4-BE49-F238E27FC236}">
                <a16:creationId xmlns:a16="http://schemas.microsoft.com/office/drawing/2014/main" id="{34DE2ADF-7550-4E57-A8CB-EC53AC0A0798}"/>
              </a:ext>
            </a:extLst>
          </p:cNvPr>
          <p:cNvSpPr>
            <a:spLocks noGrp="1"/>
          </p:cNvSpPr>
          <p:nvPr>
            <p:ph type="dt" sz="half" idx="10"/>
          </p:nvPr>
        </p:nvSpPr>
        <p:spPr/>
        <p:txBody>
          <a:bodyPr/>
          <a:lstStyle/>
          <a:p>
            <a:r>
              <a:rPr lang="en-US" dirty="0"/>
              <a:t>Sunday, January 31, 20XX</a:t>
            </a:r>
          </a:p>
        </p:txBody>
      </p:sp>
      <p:sp>
        <p:nvSpPr>
          <p:cNvPr id="8" name="Footer Placeholder 7">
            <a:extLst>
              <a:ext uri="{FF2B5EF4-FFF2-40B4-BE49-F238E27FC236}">
                <a16:creationId xmlns:a16="http://schemas.microsoft.com/office/drawing/2014/main" id="{74617D2E-8DED-4400-8E86-4FC2EB7FB633}"/>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B206A86-FA64-4378-BF55-5E12CC4A9EB9}"/>
              </a:ext>
            </a:extLst>
          </p:cNvPr>
          <p:cNvSpPr>
            <a:spLocks noGrp="1"/>
          </p:cNvSpPr>
          <p:nvPr>
            <p:ph type="sldNum" sz="quarter" idx="12"/>
          </p:nvPr>
        </p:nvSpPr>
        <p:spPr/>
        <p:txBody>
          <a:bodyPr/>
          <a:lstStyle/>
          <a:p>
            <a:fld id="{1621B6DD-29C1-4FEA-923F-71EA1347694C}" type="slidenum">
              <a:rPr lang="en-US" smtClean="0"/>
              <a:pPr/>
              <a:t>‹#›</a:t>
            </a:fld>
            <a:endParaRPr lang="en-US" dirty="0"/>
          </a:p>
        </p:txBody>
      </p:sp>
      <p:sp>
        <p:nvSpPr>
          <p:cNvPr id="11" name="Picture Placeholder 11">
            <a:extLst>
              <a:ext uri="{FF2B5EF4-FFF2-40B4-BE49-F238E27FC236}">
                <a16:creationId xmlns:a16="http://schemas.microsoft.com/office/drawing/2014/main" id="{405A373D-4D38-41B5-AF29-8E2A93F4709C}"/>
              </a:ext>
            </a:extLst>
          </p:cNvPr>
          <p:cNvSpPr>
            <a:spLocks noGrp="1"/>
          </p:cNvSpPr>
          <p:nvPr>
            <p:ph type="pic" sz="quarter" idx="14"/>
          </p:nvPr>
        </p:nvSpPr>
        <p:spPr>
          <a:xfrm>
            <a:off x="762000" y="2541588"/>
            <a:ext cx="1837944" cy="1837944"/>
          </a:xfrm>
          <a:prstGeom prst="ellipse">
            <a:avLst/>
          </a:prstGeom>
        </p:spPr>
        <p:txBody>
          <a:bodyPr/>
          <a:lstStyle/>
          <a:p>
            <a:endParaRPr lang="en-US" dirty="0"/>
          </a:p>
        </p:txBody>
      </p:sp>
      <p:sp>
        <p:nvSpPr>
          <p:cNvPr id="12" name="Picture Placeholder 11">
            <a:extLst>
              <a:ext uri="{FF2B5EF4-FFF2-40B4-BE49-F238E27FC236}">
                <a16:creationId xmlns:a16="http://schemas.microsoft.com/office/drawing/2014/main" id="{2D8AD012-C752-4FFC-B4D3-13C7AEB1CE8A}"/>
              </a:ext>
            </a:extLst>
          </p:cNvPr>
          <p:cNvSpPr>
            <a:spLocks noGrp="1"/>
          </p:cNvSpPr>
          <p:nvPr>
            <p:ph type="pic" sz="quarter" idx="15"/>
          </p:nvPr>
        </p:nvSpPr>
        <p:spPr>
          <a:xfrm>
            <a:off x="3711702" y="2541588"/>
            <a:ext cx="1837944" cy="1837944"/>
          </a:xfrm>
          <a:prstGeom prst="ellipse">
            <a:avLst/>
          </a:prstGeom>
        </p:spPr>
        <p:txBody>
          <a:bodyPr/>
          <a:lstStyle/>
          <a:p>
            <a:endParaRPr lang="en-US"/>
          </a:p>
        </p:txBody>
      </p:sp>
      <p:sp>
        <p:nvSpPr>
          <p:cNvPr id="13" name="Picture Placeholder 11">
            <a:extLst>
              <a:ext uri="{FF2B5EF4-FFF2-40B4-BE49-F238E27FC236}">
                <a16:creationId xmlns:a16="http://schemas.microsoft.com/office/drawing/2014/main" id="{08666B54-A12C-4C2C-A861-6BA45647B86C}"/>
              </a:ext>
            </a:extLst>
          </p:cNvPr>
          <p:cNvSpPr>
            <a:spLocks noGrp="1"/>
          </p:cNvSpPr>
          <p:nvPr>
            <p:ph type="pic" sz="quarter" idx="16"/>
          </p:nvPr>
        </p:nvSpPr>
        <p:spPr>
          <a:xfrm>
            <a:off x="6661404" y="2541588"/>
            <a:ext cx="1837944" cy="1837944"/>
          </a:xfrm>
          <a:prstGeom prst="ellipse">
            <a:avLst/>
          </a:prstGeom>
        </p:spPr>
        <p:txBody>
          <a:bodyPr/>
          <a:lstStyle/>
          <a:p>
            <a:endParaRPr lang="en-US"/>
          </a:p>
        </p:txBody>
      </p:sp>
      <p:sp>
        <p:nvSpPr>
          <p:cNvPr id="14" name="Picture Placeholder 11">
            <a:extLst>
              <a:ext uri="{FF2B5EF4-FFF2-40B4-BE49-F238E27FC236}">
                <a16:creationId xmlns:a16="http://schemas.microsoft.com/office/drawing/2014/main" id="{891FE5CF-AF18-4B28-8319-2FF876BAFC56}"/>
              </a:ext>
            </a:extLst>
          </p:cNvPr>
          <p:cNvSpPr>
            <a:spLocks noGrp="1"/>
          </p:cNvSpPr>
          <p:nvPr>
            <p:ph type="pic" sz="quarter" idx="17"/>
          </p:nvPr>
        </p:nvSpPr>
        <p:spPr>
          <a:xfrm>
            <a:off x="9611105" y="2541588"/>
            <a:ext cx="1837944" cy="1837944"/>
          </a:xfrm>
          <a:prstGeom prst="ellipse">
            <a:avLst/>
          </a:prstGeom>
        </p:spPr>
        <p:txBody>
          <a:bodyPr/>
          <a:lstStyle/>
          <a:p>
            <a:endParaRPr lang="en-US"/>
          </a:p>
        </p:txBody>
      </p:sp>
      <p:sp>
        <p:nvSpPr>
          <p:cNvPr id="15" name="Text Placeholder 20">
            <a:extLst>
              <a:ext uri="{FF2B5EF4-FFF2-40B4-BE49-F238E27FC236}">
                <a16:creationId xmlns:a16="http://schemas.microsoft.com/office/drawing/2014/main" id="{BC1B777F-80D9-425F-AD81-61A658326DD2}"/>
              </a:ext>
            </a:extLst>
          </p:cNvPr>
          <p:cNvSpPr>
            <a:spLocks noGrp="1"/>
          </p:cNvSpPr>
          <p:nvPr>
            <p:ph type="body" sz="quarter" idx="18" hasCustomPrompt="1"/>
          </p:nvPr>
        </p:nvSpPr>
        <p:spPr>
          <a:xfrm>
            <a:off x="762000" y="4633920"/>
            <a:ext cx="1837944" cy="365125"/>
          </a:xfrm>
        </p:spPr>
        <p:txBody>
          <a:bodyPr anchor="t">
            <a:noAutofit/>
          </a:bodyPr>
          <a:lstStyle>
            <a:lvl1pPr marL="0" indent="0" algn="ctr">
              <a:lnSpc>
                <a:spcPct val="100000"/>
              </a:lnSpc>
              <a:spcBef>
                <a:spcPts val="0"/>
              </a:spcBef>
              <a:spcAft>
                <a:spcPts val="0"/>
              </a:spcAft>
              <a:buNone/>
              <a:defRPr lang="en-US" sz="20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16" name="Text Placeholder 22">
            <a:extLst>
              <a:ext uri="{FF2B5EF4-FFF2-40B4-BE49-F238E27FC236}">
                <a16:creationId xmlns:a16="http://schemas.microsoft.com/office/drawing/2014/main" id="{E9CCC069-DCCA-41F6-BB63-C92144F5C785}"/>
              </a:ext>
            </a:extLst>
          </p:cNvPr>
          <p:cNvSpPr>
            <a:spLocks noGrp="1"/>
          </p:cNvSpPr>
          <p:nvPr>
            <p:ph type="body" sz="quarter" idx="19" hasCustomPrompt="1"/>
          </p:nvPr>
        </p:nvSpPr>
        <p:spPr>
          <a:xfrm>
            <a:off x="762000" y="4955482"/>
            <a:ext cx="1837944"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17" name="Text Placeholder 20">
            <a:extLst>
              <a:ext uri="{FF2B5EF4-FFF2-40B4-BE49-F238E27FC236}">
                <a16:creationId xmlns:a16="http://schemas.microsoft.com/office/drawing/2014/main" id="{3C72A8CF-E8E1-4B2C-99C1-0CD77B83F092}"/>
              </a:ext>
            </a:extLst>
          </p:cNvPr>
          <p:cNvSpPr>
            <a:spLocks noGrp="1"/>
          </p:cNvSpPr>
          <p:nvPr>
            <p:ph type="body" sz="quarter" idx="20" hasCustomPrompt="1"/>
          </p:nvPr>
        </p:nvSpPr>
        <p:spPr>
          <a:xfrm>
            <a:off x="3711702" y="4633920"/>
            <a:ext cx="1837944" cy="365125"/>
          </a:xfrm>
        </p:spPr>
        <p:txBody>
          <a:bodyPr anchor="t">
            <a:noAutofit/>
          </a:bodyPr>
          <a:lstStyle>
            <a:lvl1pPr marL="0" indent="0" algn="ctr">
              <a:lnSpc>
                <a:spcPct val="100000"/>
              </a:lnSpc>
              <a:spcBef>
                <a:spcPts val="0"/>
              </a:spcBef>
              <a:spcAft>
                <a:spcPts val="0"/>
              </a:spcAft>
              <a:buNone/>
              <a:defRPr lang="en-US" sz="20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18" name="Text Placeholder 22">
            <a:extLst>
              <a:ext uri="{FF2B5EF4-FFF2-40B4-BE49-F238E27FC236}">
                <a16:creationId xmlns:a16="http://schemas.microsoft.com/office/drawing/2014/main" id="{15339A2A-55B2-49DE-AC46-6A0A7161FE42}"/>
              </a:ext>
            </a:extLst>
          </p:cNvPr>
          <p:cNvSpPr>
            <a:spLocks noGrp="1"/>
          </p:cNvSpPr>
          <p:nvPr>
            <p:ph type="body" sz="quarter" idx="21" hasCustomPrompt="1"/>
          </p:nvPr>
        </p:nvSpPr>
        <p:spPr>
          <a:xfrm>
            <a:off x="3711702" y="4955482"/>
            <a:ext cx="1837944"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19" name="Text Placeholder 20">
            <a:extLst>
              <a:ext uri="{FF2B5EF4-FFF2-40B4-BE49-F238E27FC236}">
                <a16:creationId xmlns:a16="http://schemas.microsoft.com/office/drawing/2014/main" id="{047D1287-0989-4C5E-BCC9-01617B8F41E4}"/>
              </a:ext>
            </a:extLst>
          </p:cNvPr>
          <p:cNvSpPr>
            <a:spLocks noGrp="1"/>
          </p:cNvSpPr>
          <p:nvPr>
            <p:ph type="body" sz="quarter" idx="22" hasCustomPrompt="1"/>
          </p:nvPr>
        </p:nvSpPr>
        <p:spPr>
          <a:xfrm>
            <a:off x="6661404" y="4633920"/>
            <a:ext cx="1837944" cy="365125"/>
          </a:xfrm>
        </p:spPr>
        <p:txBody>
          <a:bodyPr anchor="t">
            <a:noAutofit/>
          </a:bodyPr>
          <a:lstStyle>
            <a:lvl1pPr marL="0" indent="0" algn="ctr">
              <a:lnSpc>
                <a:spcPct val="100000"/>
              </a:lnSpc>
              <a:spcBef>
                <a:spcPts val="0"/>
              </a:spcBef>
              <a:spcAft>
                <a:spcPts val="966"/>
              </a:spcAft>
              <a:buNone/>
              <a:defRPr lang="en-US" sz="20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0" name="Text Placeholder 22">
            <a:extLst>
              <a:ext uri="{FF2B5EF4-FFF2-40B4-BE49-F238E27FC236}">
                <a16:creationId xmlns:a16="http://schemas.microsoft.com/office/drawing/2014/main" id="{4FBBAAD8-0704-4084-BE4E-2D1D27BB1913}"/>
              </a:ext>
            </a:extLst>
          </p:cNvPr>
          <p:cNvSpPr>
            <a:spLocks noGrp="1"/>
          </p:cNvSpPr>
          <p:nvPr>
            <p:ph type="body" sz="quarter" idx="23" hasCustomPrompt="1"/>
          </p:nvPr>
        </p:nvSpPr>
        <p:spPr>
          <a:xfrm>
            <a:off x="6661404" y="4955482"/>
            <a:ext cx="1837944"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1" name="Text Placeholder 20">
            <a:extLst>
              <a:ext uri="{FF2B5EF4-FFF2-40B4-BE49-F238E27FC236}">
                <a16:creationId xmlns:a16="http://schemas.microsoft.com/office/drawing/2014/main" id="{D59B0C33-6EC3-4DB2-AA4F-3E41A59EB488}"/>
              </a:ext>
            </a:extLst>
          </p:cNvPr>
          <p:cNvSpPr>
            <a:spLocks noGrp="1"/>
          </p:cNvSpPr>
          <p:nvPr>
            <p:ph type="body" sz="quarter" idx="24" hasCustomPrompt="1"/>
          </p:nvPr>
        </p:nvSpPr>
        <p:spPr>
          <a:xfrm>
            <a:off x="9611105" y="4633920"/>
            <a:ext cx="1837944" cy="365125"/>
          </a:xfrm>
        </p:spPr>
        <p:txBody>
          <a:bodyPr anchor="t">
            <a:noAutofit/>
          </a:bodyPr>
          <a:lstStyle>
            <a:lvl1pPr marL="0" indent="0" algn="ctr">
              <a:lnSpc>
                <a:spcPct val="100000"/>
              </a:lnSpc>
              <a:spcBef>
                <a:spcPts val="0"/>
              </a:spcBef>
              <a:spcAft>
                <a:spcPts val="0"/>
              </a:spcAft>
              <a:buNone/>
              <a:defRPr lang="en-US" sz="20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2" name="Text Placeholder 22">
            <a:extLst>
              <a:ext uri="{FF2B5EF4-FFF2-40B4-BE49-F238E27FC236}">
                <a16:creationId xmlns:a16="http://schemas.microsoft.com/office/drawing/2014/main" id="{BAB3082B-5F7B-4D83-B49A-7416FC86424E}"/>
              </a:ext>
            </a:extLst>
          </p:cNvPr>
          <p:cNvSpPr>
            <a:spLocks noGrp="1"/>
          </p:cNvSpPr>
          <p:nvPr>
            <p:ph type="body" sz="quarter" idx="25" hasCustomPrompt="1"/>
          </p:nvPr>
        </p:nvSpPr>
        <p:spPr>
          <a:xfrm>
            <a:off x="9611105" y="4955482"/>
            <a:ext cx="1837944"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2419358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meline/Chart/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42EB-9E0B-49F7-8E10-36B571EA463C}"/>
              </a:ext>
            </a:extLst>
          </p:cNvPr>
          <p:cNvSpPr>
            <a:spLocks noGrp="1"/>
          </p:cNvSpPr>
          <p:nvPr>
            <p:ph type="title"/>
          </p:nvPr>
        </p:nvSpPr>
        <p:spPr>
          <a:xfrm>
            <a:off x="720000" y="619200"/>
            <a:ext cx="10728322" cy="788666"/>
          </a:xfrm>
        </p:spPr>
        <p:txBody>
          <a:bodyPr anchor="ctr"/>
          <a:lstStyle>
            <a:lvl1pPr algn="ctr">
              <a:defRPr/>
            </a:lvl1pPr>
          </a:lstStyle>
          <a:p>
            <a:r>
              <a:rPr lang="en-US" dirty="0"/>
              <a:t>Click to edit Master title style</a:t>
            </a:r>
          </a:p>
        </p:txBody>
      </p:sp>
      <p:grpSp>
        <p:nvGrpSpPr>
          <p:cNvPr id="6" name="Group 5">
            <a:extLst>
              <a:ext uri="{FF2B5EF4-FFF2-40B4-BE49-F238E27FC236}">
                <a16:creationId xmlns:a16="http://schemas.microsoft.com/office/drawing/2014/main" id="{745DFF49-F0B6-4108-84E7-A232D5C93F6D}"/>
              </a:ext>
              <a:ext uri="{C183D7F6-B498-43B3-948B-1728B52AA6E4}">
                <adec:decorative xmlns:adec="http://schemas.microsoft.com/office/drawing/2017/decorative" val="1"/>
              </a:ext>
            </a:extLst>
          </p:cNvPr>
          <p:cNvGrpSpPr/>
          <p:nvPr userDrawn="1"/>
        </p:nvGrpSpPr>
        <p:grpSpPr>
          <a:xfrm>
            <a:off x="389400" y="406270"/>
            <a:ext cx="684878" cy="1449344"/>
            <a:chOff x="643527" y="1187494"/>
            <a:chExt cx="1434178" cy="3035022"/>
          </a:xfrm>
        </p:grpSpPr>
        <p:sp>
          <p:nvSpPr>
            <p:cNvPr id="7" name="Freeform 78">
              <a:extLst>
                <a:ext uri="{FF2B5EF4-FFF2-40B4-BE49-F238E27FC236}">
                  <a16:creationId xmlns:a16="http://schemas.microsoft.com/office/drawing/2014/main" id="{26429D18-1F25-4DC1-AA62-9756BB4893A5}"/>
                </a:ext>
              </a:extLst>
            </p:cNvPr>
            <p:cNvSpPr>
              <a:spLocks/>
            </p:cNvSpPr>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2F8190FD-FA1E-45E0-92AF-2477E4DA55AA}"/>
                </a:ext>
              </a:extLst>
            </p:cNvPr>
            <p:cNvSpPr>
              <a:spLocks/>
            </p:cNvSpPr>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68978028-4C22-4D83-8C18-F33CD82D3520}"/>
                </a:ext>
              </a:extLst>
            </p:cNvPr>
            <p:cNvSpPr>
              <a:spLocks/>
            </p:cNvSpPr>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grpSp>
        <p:nvGrpSpPr>
          <p:cNvPr id="10" name="Group 9">
            <a:extLst>
              <a:ext uri="{FF2B5EF4-FFF2-40B4-BE49-F238E27FC236}">
                <a16:creationId xmlns:a16="http://schemas.microsoft.com/office/drawing/2014/main" id="{72B55D6E-6E16-48FC-A299-E4396F6ECE60}"/>
              </a:ext>
              <a:ext uri="{C183D7F6-B498-43B3-948B-1728B52AA6E4}">
                <adec:decorative xmlns:adec="http://schemas.microsoft.com/office/drawing/2017/decorative" val="1"/>
              </a:ext>
            </a:extLst>
          </p:cNvPr>
          <p:cNvGrpSpPr/>
          <p:nvPr userDrawn="1"/>
        </p:nvGrpSpPr>
        <p:grpSpPr>
          <a:xfrm>
            <a:off x="11025211" y="268795"/>
            <a:ext cx="632305" cy="1606552"/>
            <a:chOff x="10224385" y="954724"/>
            <a:chExt cx="1324087" cy="3364228"/>
          </a:xfrm>
        </p:grpSpPr>
        <p:sp>
          <p:nvSpPr>
            <p:cNvPr id="11" name="Freeform 80">
              <a:extLst>
                <a:ext uri="{FF2B5EF4-FFF2-40B4-BE49-F238E27FC236}">
                  <a16:creationId xmlns:a16="http://schemas.microsoft.com/office/drawing/2014/main" id="{049B3391-07C4-4691-9541-15597E0AD373}"/>
                </a:ext>
              </a:extLst>
            </p:cNvPr>
            <p:cNvSpPr>
              <a:spLocks/>
            </p:cNvSpPr>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48C4D1B0-7C6A-430D-AE7E-358BE4288FB2}"/>
                </a:ext>
              </a:extLst>
            </p:cNvPr>
            <p:cNvSpPr>
              <a:spLocks/>
            </p:cNvSpPr>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4B16BFE5-BF16-4086-B18B-F01774CAD03D}"/>
                </a:ext>
              </a:extLst>
            </p:cNvPr>
            <p:cNvSpPr>
              <a:spLocks/>
            </p:cNvSpPr>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6" name="Content Placeholder 15">
            <a:extLst>
              <a:ext uri="{FF2B5EF4-FFF2-40B4-BE49-F238E27FC236}">
                <a16:creationId xmlns:a16="http://schemas.microsoft.com/office/drawing/2014/main" id="{4D52E10E-90D0-4871-B821-A722EECDF74D}"/>
              </a:ext>
            </a:extLst>
          </p:cNvPr>
          <p:cNvSpPr>
            <a:spLocks noGrp="1"/>
          </p:cNvSpPr>
          <p:nvPr>
            <p:ph sz="quarter" idx="13"/>
          </p:nvPr>
        </p:nvSpPr>
        <p:spPr>
          <a:xfrm>
            <a:off x="774133" y="2385982"/>
            <a:ext cx="10643735" cy="324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a:extLst>
              <a:ext uri="{FF2B5EF4-FFF2-40B4-BE49-F238E27FC236}">
                <a16:creationId xmlns:a16="http://schemas.microsoft.com/office/drawing/2014/main" id="{E9328E85-B332-4169-836E-DE954137E10D}"/>
              </a:ext>
            </a:extLst>
          </p:cNvPr>
          <p:cNvSpPr>
            <a:spLocks noGrp="1"/>
          </p:cNvSpPr>
          <p:nvPr>
            <p:ph type="dt" sz="half" idx="14"/>
          </p:nvPr>
        </p:nvSpPr>
        <p:spPr/>
        <p:txBody>
          <a:bodyPr/>
          <a:lstStyle/>
          <a:p>
            <a:r>
              <a:rPr lang="en-US" dirty="0"/>
              <a:t>Sunday, January 31, 20XX</a:t>
            </a:r>
          </a:p>
        </p:txBody>
      </p:sp>
      <p:sp>
        <p:nvSpPr>
          <p:cNvPr id="15" name="Footer Placeholder 14">
            <a:extLst>
              <a:ext uri="{FF2B5EF4-FFF2-40B4-BE49-F238E27FC236}">
                <a16:creationId xmlns:a16="http://schemas.microsoft.com/office/drawing/2014/main" id="{C813C9F2-771F-4066-9E78-F47A0C0ACC69}"/>
              </a:ext>
            </a:extLst>
          </p:cNvPr>
          <p:cNvSpPr>
            <a:spLocks noGrp="1"/>
          </p:cNvSpPr>
          <p:nvPr>
            <p:ph type="ftr" sz="quarter" idx="15"/>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B0EA2B99-A7F9-4A91-89D1-A7B1B15982EA}"/>
              </a:ext>
            </a:extLst>
          </p:cNvPr>
          <p:cNvSpPr>
            <a:spLocks noGrp="1"/>
          </p:cNvSpPr>
          <p:nvPr>
            <p:ph type="sldNum" sz="quarter" idx="16"/>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821047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BDD2C61-C6B3-4886-A27C-B61C62974FBD}"/>
              </a:ext>
            </a:extLst>
          </p:cNvPr>
          <p:cNvSpPr>
            <a:spLocks noGrp="1"/>
          </p:cNvSpPr>
          <p:nvPr>
            <p:ph type="pic" sz="quarter" idx="11"/>
          </p:nvPr>
        </p:nvSpPr>
        <p:spPr>
          <a:xfrm>
            <a:off x="0" y="1"/>
            <a:ext cx="4817996" cy="6858001"/>
          </a:xfrm>
          <a:custGeom>
            <a:avLst/>
            <a:gdLst>
              <a:gd name="connsiteX0" fmla="*/ 0 w 4817996"/>
              <a:gd name="connsiteY0" fmla="*/ 0 h 6858001"/>
              <a:gd name="connsiteX1" fmla="*/ 4455466 w 4817996"/>
              <a:gd name="connsiteY1" fmla="*/ 0 h 6858001"/>
              <a:gd name="connsiteX2" fmla="*/ 4203348 w 4817996"/>
              <a:gd name="connsiteY2" fmla="*/ 98577 h 6858001"/>
              <a:gd name="connsiteX3" fmla="*/ 3717157 w 4817996"/>
              <a:gd name="connsiteY3" fmla="*/ 385307 h 6858001"/>
              <a:gd name="connsiteX4" fmla="*/ 2532107 w 4817996"/>
              <a:gd name="connsiteY4" fmla="*/ 1957426 h 6858001"/>
              <a:gd name="connsiteX5" fmla="*/ 2331242 w 4817996"/>
              <a:gd name="connsiteY5" fmla="*/ 3153405 h 6858001"/>
              <a:gd name="connsiteX6" fmla="*/ 2338687 w 4817996"/>
              <a:gd name="connsiteY6" fmla="*/ 3309256 h 6858001"/>
              <a:gd name="connsiteX7" fmla="*/ 2344494 w 4817996"/>
              <a:gd name="connsiteY7" fmla="*/ 3309256 h 6858001"/>
              <a:gd name="connsiteX8" fmla="*/ 2350370 w 4817996"/>
              <a:gd name="connsiteY8" fmla="*/ 3436629 h 6858001"/>
              <a:gd name="connsiteX9" fmla="*/ 2752145 w 4817996"/>
              <a:gd name="connsiteY9" fmla="*/ 5098005 h 6858001"/>
              <a:gd name="connsiteX10" fmla="*/ 3955219 w 4817996"/>
              <a:gd name="connsiteY10" fmla="*/ 6437308 h 6858001"/>
              <a:gd name="connsiteX11" fmla="*/ 4698058 w 4817996"/>
              <a:gd name="connsiteY11" fmla="*/ 6817628 h 6858001"/>
              <a:gd name="connsiteX12" fmla="*/ 4817996 w 4817996"/>
              <a:gd name="connsiteY12" fmla="*/ 6858001 h 6858001"/>
              <a:gd name="connsiteX13" fmla="*/ 1 w 4817996"/>
              <a:gd name="connsiteY13" fmla="*/ 6858001 h 6858001"/>
              <a:gd name="connsiteX14" fmla="*/ 1 w 4817996"/>
              <a:gd name="connsiteY14" fmla="*/ 3430801 h 6858001"/>
              <a:gd name="connsiteX15" fmla="*/ 0 w 4817996"/>
              <a:gd name="connsiteY15" fmla="*/ 34308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996" h="6858001">
                <a:moveTo>
                  <a:pt x="0" y="0"/>
                </a:moveTo>
                <a:lnTo>
                  <a:pt x="4455466" y="0"/>
                </a:lnTo>
                <a:lnTo>
                  <a:pt x="4203348" y="98577"/>
                </a:lnTo>
                <a:cubicBezTo>
                  <a:pt x="4032147" y="174775"/>
                  <a:pt x="3867541" y="268390"/>
                  <a:pt x="3717157" y="385307"/>
                </a:cubicBezTo>
                <a:cubicBezTo>
                  <a:pt x="3209493" y="685318"/>
                  <a:pt x="2760405" y="1430200"/>
                  <a:pt x="2532107" y="1957426"/>
                </a:cubicBezTo>
                <a:cubicBezTo>
                  <a:pt x="2361446" y="2353398"/>
                  <a:pt x="2323850" y="2753091"/>
                  <a:pt x="2331242" y="3153405"/>
                </a:cubicBezTo>
                <a:lnTo>
                  <a:pt x="2338687" y="3309256"/>
                </a:lnTo>
                <a:lnTo>
                  <a:pt x="2344494" y="3309256"/>
                </a:lnTo>
                <a:lnTo>
                  <a:pt x="2350370" y="3436629"/>
                </a:lnTo>
                <a:cubicBezTo>
                  <a:pt x="2387168" y="3989406"/>
                  <a:pt x="2484045" y="4543706"/>
                  <a:pt x="2752145" y="5098005"/>
                </a:cubicBezTo>
                <a:cubicBezTo>
                  <a:pt x="3019495" y="5583017"/>
                  <a:pt x="3420520" y="5997980"/>
                  <a:pt x="3955219" y="6437308"/>
                </a:cubicBezTo>
                <a:cubicBezTo>
                  <a:pt x="4155731" y="6593206"/>
                  <a:pt x="4393840" y="6710127"/>
                  <a:pt x="4698058" y="6817628"/>
                </a:cubicBezTo>
                <a:lnTo>
                  <a:pt x="4817996" y="6858001"/>
                </a:lnTo>
                <a:lnTo>
                  <a:pt x="1" y="6858001"/>
                </a:lnTo>
                <a:lnTo>
                  <a:pt x="1" y="3430801"/>
                </a:lnTo>
                <a:lnTo>
                  <a:pt x="0" y="3430801"/>
                </a:lnTo>
                <a:close/>
              </a:path>
            </a:pathLst>
          </a:custGeom>
        </p:spPr>
        <p:txBody>
          <a:bodyPr wrap="square">
            <a:noAutofit/>
          </a:bodyPr>
          <a:lstStyle/>
          <a:p>
            <a:endParaRPr lang="en-US" dirty="0"/>
          </a:p>
        </p:txBody>
      </p:sp>
      <p:sp>
        <p:nvSpPr>
          <p:cNvPr id="15" name="Picture Placeholder 14">
            <a:extLst>
              <a:ext uri="{FF2B5EF4-FFF2-40B4-BE49-F238E27FC236}">
                <a16:creationId xmlns:a16="http://schemas.microsoft.com/office/drawing/2014/main" id="{9CE00F47-2241-4615-AFC0-D2FC201469EB}"/>
              </a:ext>
            </a:extLst>
          </p:cNvPr>
          <p:cNvSpPr>
            <a:spLocks noGrp="1"/>
          </p:cNvSpPr>
          <p:nvPr>
            <p:ph type="pic" sz="quarter" idx="12"/>
          </p:nvPr>
        </p:nvSpPr>
        <p:spPr>
          <a:xfrm>
            <a:off x="7374705" y="-3"/>
            <a:ext cx="4817297" cy="6858001"/>
          </a:xfrm>
          <a:custGeom>
            <a:avLst/>
            <a:gdLst>
              <a:gd name="connsiteX0" fmla="*/ 347148 w 4817297"/>
              <a:gd name="connsiteY0" fmla="*/ 0 h 6858001"/>
              <a:gd name="connsiteX1" fmla="*/ 4817296 w 4817297"/>
              <a:gd name="connsiteY1" fmla="*/ 0 h 6858001"/>
              <a:gd name="connsiteX2" fmla="*/ 4817296 w 4817297"/>
              <a:gd name="connsiteY2" fmla="*/ 3430803 h 6858001"/>
              <a:gd name="connsiteX3" fmla="*/ 4817297 w 4817297"/>
              <a:gd name="connsiteY3" fmla="*/ 3430803 h 6858001"/>
              <a:gd name="connsiteX4" fmla="*/ 4817297 w 4817297"/>
              <a:gd name="connsiteY4" fmla="*/ 6858001 h 6858001"/>
              <a:gd name="connsiteX5" fmla="*/ 0 w 4817297"/>
              <a:gd name="connsiteY5" fmla="*/ 6858001 h 6858001"/>
              <a:gd name="connsiteX6" fmla="*/ 135795 w 4817297"/>
              <a:gd name="connsiteY6" fmla="*/ 6800192 h 6858001"/>
              <a:gd name="connsiteX7" fmla="*/ 526928 w 4817297"/>
              <a:gd name="connsiteY7" fmla="*/ 6585547 h 6858001"/>
              <a:gd name="connsiteX8" fmla="*/ 1931265 w 4817297"/>
              <a:gd name="connsiteY8" fmla="*/ 5158286 h 6858001"/>
              <a:gd name="connsiteX9" fmla="*/ 2456696 w 4817297"/>
              <a:gd name="connsiteY9" fmla="*/ 3488484 h 6858001"/>
              <a:gd name="connsiteX10" fmla="*/ 2458676 w 4817297"/>
              <a:gd name="connsiteY10" fmla="*/ 3430803 h 6858001"/>
              <a:gd name="connsiteX11" fmla="*/ 2462239 w 4817297"/>
              <a:gd name="connsiteY11" fmla="*/ 3430803 h 6858001"/>
              <a:gd name="connsiteX12" fmla="*/ 2465963 w 4817297"/>
              <a:gd name="connsiteY12" fmla="*/ 3318938 h 6858001"/>
              <a:gd name="connsiteX13" fmla="*/ 2064188 w 4817297"/>
              <a:gd name="connsiteY13" fmla="*/ 1595395 h 6858001"/>
              <a:gd name="connsiteX14" fmla="*/ 794276 w 4817297"/>
              <a:gd name="connsiteY14" fmla="*/ 215347 h 6858001"/>
              <a:gd name="connsiteX15" fmla="*/ 546722 w 4817297"/>
              <a:gd name="connsiteY15" fmla="*/ 1000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297" h="6858001">
                <a:moveTo>
                  <a:pt x="347148" y="0"/>
                </a:moveTo>
                <a:lnTo>
                  <a:pt x="4817296" y="0"/>
                </a:lnTo>
                <a:lnTo>
                  <a:pt x="4817296" y="3430803"/>
                </a:lnTo>
                <a:lnTo>
                  <a:pt x="4817297" y="3430803"/>
                </a:lnTo>
                <a:lnTo>
                  <a:pt x="4817297" y="6858001"/>
                </a:lnTo>
                <a:lnTo>
                  <a:pt x="0" y="6858001"/>
                </a:lnTo>
                <a:lnTo>
                  <a:pt x="135795" y="6800192"/>
                </a:lnTo>
                <a:cubicBezTo>
                  <a:pt x="263380" y="6740562"/>
                  <a:pt x="393065" y="6669374"/>
                  <a:pt x="526928" y="6585547"/>
                </a:cubicBezTo>
                <a:cubicBezTo>
                  <a:pt x="1128465" y="6228916"/>
                  <a:pt x="1663915" y="5760515"/>
                  <a:pt x="1931265" y="5158286"/>
                </a:cubicBezTo>
                <a:cubicBezTo>
                  <a:pt x="2223678" y="4631336"/>
                  <a:pt x="2413747" y="4104949"/>
                  <a:pt x="2456696" y="3488484"/>
                </a:cubicBezTo>
                <a:lnTo>
                  <a:pt x="2458676" y="3430803"/>
                </a:lnTo>
                <a:lnTo>
                  <a:pt x="2462239" y="3430803"/>
                </a:lnTo>
                <a:lnTo>
                  <a:pt x="2465963" y="3318938"/>
                </a:lnTo>
                <a:cubicBezTo>
                  <a:pt x="2465963" y="2697917"/>
                  <a:pt x="2331537" y="2076895"/>
                  <a:pt x="2064188" y="1595395"/>
                </a:cubicBezTo>
                <a:cubicBezTo>
                  <a:pt x="1863675" y="1111620"/>
                  <a:pt x="1395813" y="628603"/>
                  <a:pt x="794276" y="215347"/>
                </a:cubicBezTo>
                <a:cubicBezTo>
                  <a:pt x="710542" y="180846"/>
                  <a:pt x="628685" y="141179"/>
                  <a:pt x="546722" y="100007"/>
                </a:cubicBezTo>
                <a:close/>
              </a:path>
            </a:pathLst>
          </a:custGeom>
        </p:spPr>
        <p:txBody>
          <a:bodyPr wrap="square">
            <a:noAutofit/>
          </a:bodyPr>
          <a:lstStyle/>
          <a:p>
            <a:endParaRPr lang="en-US" dirty="0"/>
          </a:p>
        </p:txBody>
      </p:sp>
      <p:sp>
        <p:nvSpPr>
          <p:cNvPr id="6" name="Title 5">
            <a:extLst>
              <a:ext uri="{FF2B5EF4-FFF2-40B4-BE49-F238E27FC236}">
                <a16:creationId xmlns:a16="http://schemas.microsoft.com/office/drawing/2014/main" id="{570DF321-2A6F-4AC4-84EC-9642B372A0E5}"/>
              </a:ext>
            </a:extLst>
          </p:cNvPr>
          <p:cNvSpPr>
            <a:spLocks noGrp="1"/>
          </p:cNvSpPr>
          <p:nvPr>
            <p:ph type="title"/>
          </p:nvPr>
        </p:nvSpPr>
        <p:spPr>
          <a:xfrm>
            <a:off x="3668764" y="728529"/>
            <a:ext cx="4929136" cy="3694556"/>
          </a:xfrm>
        </p:spPr>
        <p:txBody>
          <a:bodyPr anchor="b">
            <a:normAutofit/>
          </a:bodyPr>
          <a:lstStyle>
            <a:lvl1pPr algn="ctr">
              <a:lnSpc>
                <a:spcPct val="120000"/>
              </a:lnSpc>
              <a:spcBef>
                <a:spcPts val="1000"/>
              </a:spcBef>
              <a:defRPr sz="4400"/>
            </a:lvl1pPr>
          </a:lstStyle>
          <a:p>
            <a:r>
              <a:rPr lang="en-US"/>
              <a:t>Click to edit Master title style</a:t>
            </a:r>
          </a:p>
        </p:txBody>
      </p:sp>
      <p:sp>
        <p:nvSpPr>
          <p:cNvPr id="9" name="Text Placeholder 8">
            <a:extLst>
              <a:ext uri="{FF2B5EF4-FFF2-40B4-BE49-F238E27FC236}">
                <a16:creationId xmlns:a16="http://schemas.microsoft.com/office/drawing/2014/main" id="{4B9C34EE-56BF-44B0-AB0C-5E6CDC6076D4}"/>
              </a:ext>
            </a:extLst>
          </p:cNvPr>
          <p:cNvSpPr>
            <a:spLocks noGrp="1"/>
          </p:cNvSpPr>
          <p:nvPr>
            <p:ph type="body" sz="quarter" idx="15"/>
          </p:nvPr>
        </p:nvSpPr>
        <p:spPr>
          <a:xfrm>
            <a:off x="3628231" y="4818014"/>
            <a:ext cx="4935538" cy="853444"/>
          </a:xfrm>
        </p:spPr>
        <p:txBody>
          <a:bodyPr/>
          <a:lstStyle>
            <a:lvl1pPr algn="ctr">
              <a:buNone/>
              <a:defRPr lang="en-US" sz="2800" kern="1200" spc="20" baseline="0" dirty="0" smtClean="0">
                <a:solidFill>
                  <a:schemeClr val="tx2">
                    <a:lumMod val="90000"/>
                  </a:schemeClr>
                </a:solidFill>
                <a:latin typeface="+mn-lt"/>
                <a:ea typeface="+mn-ea"/>
                <a:cs typeface="+mn-cs"/>
              </a:defRPr>
            </a:lvl1pPr>
          </a:lstStyle>
          <a:p>
            <a:pPr lvl="0"/>
            <a:r>
              <a:rPr lang="en-US" dirty="0"/>
              <a:t>Click to edit Master text styles</a:t>
            </a:r>
          </a:p>
        </p:txBody>
      </p:sp>
      <p:sp>
        <p:nvSpPr>
          <p:cNvPr id="2" name="Date Placeholder 1">
            <a:extLst>
              <a:ext uri="{FF2B5EF4-FFF2-40B4-BE49-F238E27FC236}">
                <a16:creationId xmlns:a16="http://schemas.microsoft.com/office/drawing/2014/main" id="{2857AF69-69C2-4187-8895-13BF350A8092}"/>
              </a:ext>
            </a:extLst>
          </p:cNvPr>
          <p:cNvSpPr>
            <a:spLocks noGrp="1"/>
          </p:cNvSpPr>
          <p:nvPr>
            <p:ph type="dt" sz="half" idx="16"/>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B6250131-119B-4EB8-983E-EA4541B190CA}"/>
              </a:ext>
            </a:extLst>
          </p:cNvPr>
          <p:cNvSpPr>
            <a:spLocks noGrp="1"/>
          </p:cNvSpPr>
          <p:nvPr>
            <p:ph type="ftr" sz="quarter" idx="17"/>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A50DEAA-16C2-49C9-8258-0016B0955703}"/>
              </a:ext>
            </a:extLst>
          </p:cNvPr>
          <p:cNvSpPr>
            <a:spLocks noGrp="1"/>
          </p:cNvSpPr>
          <p:nvPr>
            <p:ph type="sldNum" sz="quarter" idx="18"/>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131648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dirty="0"/>
              <a:t>Click to edit Master title style</a:t>
            </a:r>
          </a:p>
        </p:txBody>
      </p:sp>
      <p:sp>
        <p:nvSpPr>
          <p:cNvPr id="11" name="Freeform: Shape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p:cNvSpPr>
            <a:spLocks noGrp="1"/>
          </p:cNvSpPr>
          <p:nvPr>
            <p:ph type="body" idx="1" hasCustomPrompt="1"/>
          </p:nvPr>
        </p:nvSpPr>
        <p:spPr>
          <a:xfrm>
            <a:off x="720000" y="1840698"/>
            <a:ext cx="3312105" cy="565796"/>
          </a:xfrm>
        </p:spPr>
        <p:txBody>
          <a:bodyPr wrap="square"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20002" y="2541600"/>
            <a:ext cx="3304288" cy="3234575"/>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439948"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43857"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2CBE9708-14E4-4BCB-A359-CC345FB2F07C}"/>
              </a:ext>
            </a:extLst>
          </p:cNvPr>
          <p:cNvSpPr>
            <a:spLocks noGrp="1"/>
          </p:cNvSpPr>
          <p:nvPr>
            <p:ph type="body" sz="quarter" idx="13" hasCustomPrompt="1"/>
          </p:nvPr>
        </p:nvSpPr>
        <p:spPr>
          <a:xfrm>
            <a:off x="8136220"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a:extLst>
              <a:ext uri="{FF2B5EF4-FFF2-40B4-BE49-F238E27FC236}">
                <a16:creationId xmlns:a16="http://schemas.microsoft.com/office/drawing/2014/main" id="{D34B0309-E157-4DD2-AF03-3030A1149EDE}"/>
              </a:ext>
            </a:extLst>
          </p:cNvPr>
          <p:cNvSpPr>
            <a:spLocks noGrp="1"/>
          </p:cNvSpPr>
          <p:nvPr>
            <p:ph sz="quarter" idx="14"/>
          </p:nvPr>
        </p:nvSpPr>
        <p:spPr>
          <a:xfrm>
            <a:off x="8140274"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14">
            <a:extLst>
              <a:ext uri="{FF2B5EF4-FFF2-40B4-BE49-F238E27FC236}">
                <a16:creationId xmlns:a16="http://schemas.microsoft.com/office/drawing/2014/main" id="{9EBF02C2-69A8-42BC-B52D-CB6FEE37E46C}"/>
              </a:ext>
            </a:extLst>
          </p:cNvPr>
          <p:cNvSpPr>
            <a:spLocks noGrp="1"/>
          </p:cNvSpPr>
          <p:nvPr>
            <p:ph type="dt" sz="half" idx="15"/>
          </p:nvPr>
        </p:nvSpPr>
        <p:spPr/>
        <p:txBody>
          <a:bodyPr/>
          <a:lstStyle/>
          <a:p>
            <a:r>
              <a:rPr lang="en-US" dirty="0"/>
              <a:t>Sunday, January 31, 20XX</a:t>
            </a:r>
          </a:p>
        </p:txBody>
      </p:sp>
      <p:sp>
        <p:nvSpPr>
          <p:cNvPr id="16" name="Footer Placeholder 15">
            <a:extLst>
              <a:ext uri="{FF2B5EF4-FFF2-40B4-BE49-F238E27FC236}">
                <a16:creationId xmlns:a16="http://schemas.microsoft.com/office/drawing/2014/main" id="{9ADB71AC-99F1-486B-8201-51131757B5AA}"/>
              </a:ext>
            </a:extLst>
          </p:cNvPr>
          <p:cNvSpPr>
            <a:spLocks noGrp="1"/>
          </p:cNvSpPr>
          <p:nvPr>
            <p:ph type="ftr" sz="quarter" idx="16"/>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59777249-3881-4E7B-BADF-69BB6E7C90EC}"/>
              </a:ext>
            </a:extLst>
          </p:cNvPr>
          <p:cNvSpPr>
            <a:spLocks noGrp="1"/>
          </p:cNvSpPr>
          <p:nvPr>
            <p:ph type="sldNum" sz="quarter" idx="17"/>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015280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Sunday, January 31,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679677825"/>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F90502F-F277-42BE-A605-90ECBBDE7FC0}"/>
              </a:ext>
              <a:ext uri="{C183D7F6-B498-43B3-948B-1728B52AA6E4}">
                <adec:decorative xmlns:adec="http://schemas.microsoft.com/office/drawing/2017/decorative" val="1"/>
              </a:ext>
            </a:extLst>
          </p:cNvPr>
          <p:cNvGrpSpPr/>
          <p:nvPr userDrawn="1"/>
        </p:nvGrpSpPr>
        <p:grpSpPr>
          <a:xfrm>
            <a:off x="1965602" y="317452"/>
            <a:ext cx="2088038" cy="719230"/>
            <a:chOff x="4532666" y="505937"/>
            <a:chExt cx="2981730" cy="1027064"/>
          </a:xfrm>
        </p:grpSpPr>
        <p:sp>
          <p:nvSpPr>
            <p:cNvPr id="7" name="Freeform 78">
              <a:extLst>
                <a:ext uri="{FF2B5EF4-FFF2-40B4-BE49-F238E27FC236}">
                  <a16:creationId xmlns:a16="http://schemas.microsoft.com/office/drawing/2014/main" id="{45C7BD7C-32DF-4F3D-ABA2-B0A2E6C36448}"/>
                </a:ext>
              </a:extLst>
            </p:cNvPr>
            <p:cNvSpPr>
              <a:spLocks/>
            </p:cNvSpPr>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0B7D6636-550D-47A2-A4AE-CC2D7211F21A}"/>
                </a:ext>
              </a:extLst>
            </p:cNvPr>
            <p:cNvSpPr>
              <a:spLocks/>
            </p:cNvSpPr>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9BE883BD-B984-47E9-BF18-7B4ECF0B6A17}"/>
                </a:ext>
              </a:extLst>
            </p:cNvPr>
            <p:cNvSpPr>
              <a:spLocks/>
            </p:cNvSpPr>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4" name="Title 13">
            <a:extLst>
              <a:ext uri="{FF2B5EF4-FFF2-40B4-BE49-F238E27FC236}">
                <a16:creationId xmlns:a16="http://schemas.microsoft.com/office/drawing/2014/main" id="{2F89541D-9496-4914-8E6F-9BDD51F2F6B9}"/>
              </a:ext>
            </a:extLst>
          </p:cNvPr>
          <p:cNvSpPr>
            <a:spLocks noGrp="1"/>
          </p:cNvSpPr>
          <p:nvPr>
            <p:ph type="title"/>
          </p:nvPr>
        </p:nvSpPr>
        <p:spPr>
          <a:xfrm>
            <a:off x="648362" y="1502418"/>
            <a:ext cx="5158912" cy="1035050"/>
          </a:xfrm>
        </p:spPr>
        <p:txBody>
          <a:bodyPr anchor="ctr">
            <a:normAutofit/>
          </a:bodyPr>
          <a:lstStyle>
            <a:lvl1pPr algn="ctr">
              <a:defRPr sz="5400"/>
            </a:lvl1pPr>
          </a:lstStyle>
          <a:p>
            <a:r>
              <a:rPr lang="en-US" dirty="0"/>
              <a:t>Click to edit</a:t>
            </a:r>
          </a:p>
        </p:txBody>
      </p:sp>
      <p:sp>
        <p:nvSpPr>
          <p:cNvPr id="18" name="Text Placeholder 17">
            <a:extLst>
              <a:ext uri="{FF2B5EF4-FFF2-40B4-BE49-F238E27FC236}">
                <a16:creationId xmlns:a16="http://schemas.microsoft.com/office/drawing/2014/main" id="{A3BF60CE-844C-43D8-AF87-0B1BF8CFF0A2}"/>
              </a:ext>
            </a:extLst>
          </p:cNvPr>
          <p:cNvSpPr>
            <a:spLocks noGrp="1"/>
          </p:cNvSpPr>
          <p:nvPr>
            <p:ph type="body" sz="quarter" idx="12"/>
          </p:nvPr>
        </p:nvSpPr>
        <p:spPr>
          <a:xfrm>
            <a:off x="648362" y="2717800"/>
            <a:ext cx="5172182" cy="2332037"/>
          </a:xfrm>
        </p:spPr>
        <p:txBody>
          <a:bodyPr/>
          <a:lstStyle>
            <a:lvl1pPr marL="0" indent="0" algn="ctr">
              <a:buNone/>
              <a:defRPr/>
            </a:lvl1pPr>
          </a:lstStyle>
          <a:p>
            <a:pPr lvl="0"/>
            <a:r>
              <a:rPr lang="en-US" dirty="0"/>
              <a:t>Click to edit Master text styles</a:t>
            </a:r>
          </a:p>
        </p:txBody>
      </p:sp>
      <p:grpSp>
        <p:nvGrpSpPr>
          <p:cNvPr id="10" name="Group 9">
            <a:extLst>
              <a:ext uri="{FF2B5EF4-FFF2-40B4-BE49-F238E27FC236}">
                <a16:creationId xmlns:a16="http://schemas.microsoft.com/office/drawing/2014/main" id="{EE9D9746-4114-47E6-B8FE-8298E332A08D}"/>
              </a:ext>
              <a:ext uri="{C183D7F6-B498-43B3-948B-1728B52AA6E4}">
                <adec:decorative xmlns:adec="http://schemas.microsoft.com/office/drawing/2017/decorative" val="1"/>
              </a:ext>
            </a:extLst>
          </p:cNvPr>
          <p:cNvGrpSpPr/>
          <p:nvPr userDrawn="1"/>
        </p:nvGrpSpPr>
        <p:grpSpPr>
          <a:xfrm>
            <a:off x="2017357" y="5503147"/>
            <a:ext cx="2117174" cy="588806"/>
            <a:chOff x="4549904" y="5078157"/>
            <a:chExt cx="3023338" cy="840818"/>
          </a:xfrm>
        </p:grpSpPr>
        <p:sp>
          <p:nvSpPr>
            <p:cNvPr id="11" name="Freeform 80">
              <a:extLst>
                <a:ext uri="{FF2B5EF4-FFF2-40B4-BE49-F238E27FC236}">
                  <a16:creationId xmlns:a16="http://schemas.microsoft.com/office/drawing/2014/main" id="{887621B2-F3C3-4881-90CB-E51832E5FB11}"/>
                </a:ext>
              </a:extLst>
            </p:cNvPr>
            <p:cNvSpPr>
              <a:spLocks/>
            </p:cNvSpPr>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E4A0F4E0-8A9F-4420-BC61-761C9CA21A74}"/>
                </a:ext>
              </a:extLst>
            </p:cNvPr>
            <p:cNvSpPr>
              <a:spLocks/>
            </p:cNvSpPr>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DD50561E-2325-4CEA-B9D0-481C88336865}"/>
                </a:ext>
              </a:extLst>
            </p:cNvPr>
            <p:cNvSpPr>
              <a:spLocks/>
            </p:cNvSpPr>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7" name="Picture Placeholder 16">
            <a:extLst>
              <a:ext uri="{FF2B5EF4-FFF2-40B4-BE49-F238E27FC236}">
                <a16:creationId xmlns:a16="http://schemas.microsoft.com/office/drawing/2014/main" id="{70E23C23-A461-4FB8-98FD-8964B5C3E923}"/>
              </a:ext>
            </a:extLst>
          </p:cNvPr>
          <p:cNvSpPr>
            <a:spLocks noGrp="1"/>
          </p:cNvSpPr>
          <p:nvPr>
            <p:ph type="pic" sz="quarter" idx="10"/>
          </p:nvPr>
        </p:nvSpPr>
        <p:spPr>
          <a:xfrm>
            <a:off x="6313088" y="602658"/>
            <a:ext cx="5326462" cy="5250743"/>
          </a:xfrm>
          <a:custGeom>
            <a:avLst/>
            <a:gdLst>
              <a:gd name="connsiteX0" fmla="*/ 2576092 w 5326462"/>
              <a:gd name="connsiteY0" fmla="*/ 0 h 5250743"/>
              <a:gd name="connsiteX1" fmla="*/ 2803435 w 5326462"/>
              <a:gd name="connsiteY1" fmla="*/ 967 h 5250743"/>
              <a:gd name="connsiteX2" fmla="*/ 3329710 w 5326462"/>
              <a:gd name="connsiteY2" fmla="*/ 47407 h 5250743"/>
              <a:gd name="connsiteX3" fmla="*/ 4304868 w 5326462"/>
              <a:gd name="connsiteY3" fmla="*/ 573726 h 5250743"/>
              <a:gd name="connsiteX4" fmla="*/ 5109760 w 5326462"/>
              <a:gd name="connsiteY4" fmla="*/ 1471563 h 5250743"/>
              <a:gd name="connsiteX5" fmla="*/ 5326462 w 5326462"/>
              <a:gd name="connsiteY5" fmla="*/ 2694480 h 5250743"/>
              <a:gd name="connsiteX6" fmla="*/ 5249068 w 5326462"/>
              <a:gd name="connsiteY6" fmla="*/ 3329158 h 5250743"/>
              <a:gd name="connsiteX7" fmla="*/ 4506091 w 5326462"/>
              <a:gd name="connsiteY7" fmla="*/ 4613994 h 5250743"/>
              <a:gd name="connsiteX8" fmla="*/ 3329710 w 5326462"/>
              <a:gd name="connsiteY8" fmla="*/ 5233192 h 5250743"/>
              <a:gd name="connsiteX9" fmla="*/ 1704448 w 5326462"/>
              <a:gd name="connsiteY9" fmla="*/ 5140313 h 5250743"/>
              <a:gd name="connsiteX10" fmla="*/ 667375 w 5326462"/>
              <a:gd name="connsiteY10" fmla="*/ 4505635 h 5250743"/>
              <a:gd name="connsiteX11" fmla="*/ 17270 w 5326462"/>
              <a:gd name="connsiteY11" fmla="*/ 2880239 h 5250743"/>
              <a:gd name="connsiteX12" fmla="*/ 32749 w 5326462"/>
              <a:gd name="connsiteY12" fmla="*/ 2090761 h 5250743"/>
              <a:gd name="connsiteX13" fmla="*/ 605461 w 5326462"/>
              <a:gd name="connsiteY13" fmla="*/ 929765 h 5250743"/>
              <a:gd name="connsiteX14" fmla="*/ 1549661 w 5326462"/>
              <a:gd name="connsiteY14" fmla="*/ 248646 h 5250743"/>
              <a:gd name="connsiteX15" fmla="*/ 1905671 w 5326462"/>
              <a:gd name="connsiteY15" fmla="*/ 78367 h 5250743"/>
              <a:gd name="connsiteX16" fmla="*/ 2576092 w 5326462"/>
              <a:gd name="connsiteY16" fmla="*/ 0 h 52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txBody>
          <a:bodyPr wrap="square" anchor="ctr">
            <a:noAutofit/>
          </a:bodyPr>
          <a:lstStyle>
            <a:lvl1pPr algn="ctr">
              <a:defRPr/>
            </a:lvl1pPr>
          </a:lstStyle>
          <a:p>
            <a:endParaRPr lang="en-US" dirty="0"/>
          </a:p>
        </p:txBody>
      </p:sp>
      <p:sp>
        <p:nvSpPr>
          <p:cNvPr id="2" name="Date Placeholder 1">
            <a:extLst>
              <a:ext uri="{FF2B5EF4-FFF2-40B4-BE49-F238E27FC236}">
                <a16:creationId xmlns:a16="http://schemas.microsoft.com/office/drawing/2014/main" id="{F02163F3-078D-4720-9AD1-A9928F83FA5C}"/>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CA66E606-DF41-4627-9F0B-60505B6428D8}"/>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FC9B5B67-D8DC-4B37-A3AF-8F51794BE0B6}"/>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3587874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17" name="Freeform: Shape 16">
            <a:extLst>
              <a:ext uri="{FF2B5EF4-FFF2-40B4-BE49-F238E27FC236}">
                <a16:creationId xmlns:a16="http://schemas.microsoft.com/office/drawing/2014/main" id="{765DBEBE-24FD-43C8-B726-088DC641FA54}"/>
              </a:ext>
              <a:ext uri="{C183D7F6-B498-43B3-948B-1728B52AA6E4}">
                <adec:decorative xmlns:adec="http://schemas.microsoft.com/office/drawing/2017/decorative" val="1"/>
              </a:ext>
            </a:extLst>
          </p:cNvPr>
          <p:cNvSpPr>
            <a:spLocks/>
          </p:cNvSpPr>
          <p:nvPr userDrawn="1"/>
        </p:nvSpPr>
        <p:spPr bwMode="auto">
          <a:xfrm rot="5400000">
            <a:off x="4528927" y="-805072"/>
            <a:ext cx="3134147" cy="12192001"/>
          </a:xfrm>
          <a:custGeom>
            <a:avLst/>
            <a:gdLst>
              <a:gd name="connsiteX0" fmla="*/ 0 w 3134147"/>
              <a:gd name="connsiteY0" fmla="*/ 3416314 h 12192001"/>
              <a:gd name="connsiteX1" fmla="*/ 2837 w 3134147"/>
              <a:gd name="connsiteY1" fmla="*/ 3247280 h 12192001"/>
              <a:gd name="connsiteX2" fmla="*/ 7702 w 3134147"/>
              <a:gd name="connsiteY2" fmla="*/ 3090040 h 12192001"/>
              <a:gd name="connsiteX3" fmla="*/ 82223 w 3134147"/>
              <a:gd name="connsiteY3" fmla="*/ 3092468 h 12192001"/>
              <a:gd name="connsiteX4" fmla="*/ 1325465 w 3134147"/>
              <a:gd name="connsiteY4" fmla="*/ 3121352 h 12192001"/>
              <a:gd name="connsiteX5" fmla="*/ 2263825 w 3134147"/>
              <a:gd name="connsiteY5" fmla="*/ 2803189 h 12192001"/>
              <a:gd name="connsiteX6" fmla="*/ 2555285 w 3134147"/>
              <a:gd name="connsiteY6" fmla="*/ 1918540 h 12192001"/>
              <a:gd name="connsiteX7" fmla="*/ 2242499 w 3134147"/>
              <a:gd name="connsiteY7" fmla="*/ 839889 h 12192001"/>
              <a:gd name="connsiteX8" fmla="*/ 1332574 w 3134147"/>
              <a:gd name="connsiteY8" fmla="*/ 591566 h 12192001"/>
              <a:gd name="connsiteX9" fmla="*/ 226548 w 3134147"/>
              <a:gd name="connsiteY9" fmla="*/ 589520 h 12192001"/>
              <a:gd name="connsiteX10" fmla="*/ 115838 w 3134147"/>
              <a:gd name="connsiteY10" fmla="*/ 589954 h 12192001"/>
              <a:gd name="connsiteX11" fmla="*/ 121218 w 3134147"/>
              <a:gd name="connsiteY11" fmla="*/ 489786 h 12192001"/>
              <a:gd name="connsiteX12" fmla="*/ 137792 w 3134147"/>
              <a:gd name="connsiteY12" fmla="*/ 177371 h 12192001"/>
              <a:gd name="connsiteX13" fmla="*/ 146811 w 3134147"/>
              <a:gd name="connsiteY13" fmla="*/ 0 h 12192001"/>
              <a:gd name="connsiteX14" fmla="*/ 3134147 w 3134147"/>
              <a:gd name="connsiteY14" fmla="*/ 0 h 12192001"/>
              <a:gd name="connsiteX15" fmla="*/ 3134146 w 3134147"/>
              <a:gd name="connsiteY15" fmla="*/ 12192001 h 12192001"/>
              <a:gd name="connsiteX16" fmla="*/ 175442 w 3134147"/>
              <a:gd name="connsiteY16" fmla="*/ 12192001 h 12192001"/>
              <a:gd name="connsiteX17" fmla="*/ 172880 w 3134147"/>
              <a:gd name="connsiteY17" fmla="*/ 12180929 h 12192001"/>
              <a:gd name="connsiteX18" fmla="*/ 172880 w 3134147"/>
              <a:gd name="connsiteY18" fmla="*/ 11675594 h 12192001"/>
              <a:gd name="connsiteX19" fmla="*/ 172880 w 3134147"/>
              <a:gd name="connsiteY19" fmla="*/ 11565780 h 12192001"/>
              <a:gd name="connsiteX20" fmla="*/ 197836 w 3134147"/>
              <a:gd name="connsiteY20" fmla="*/ 11565872 h 12192001"/>
              <a:gd name="connsiteX21" fmla="*/ 1517404 w 3134147"/>
              <a:gd name="connsiteY21" fmla="*/ 11562598 h 12192001"/>
              <a:gd name="connsiteX22" fmla="*/ 2278045 w 3134147"/>
              <a:gd name="connsiteY22" fmla="*/ 11267715 h 12192001"/>
              <a:gd name="connsiteX23" fmla="*/ 2555287 w 3134147"/>
              <a:gd name="connsiteY23" fmla="*/ 10297704 h 12192001"/>
              <a:gd name="connsiteX24" fmla="*/ 2242501 w 3134147"/>
              <a:gd name="connsiteY24" fmla="*/ 9451855 h 12192001"/>
              <a:gd name="connsiteX25" fmla="*/ 1517404 w 3134147"/>
              <a:gd name="connsiteY25" fmla="*/ 9079371 h 12192001"/>
              <a:gd name="connsiteX26" fmla="*/ 292489 w 3134147"/>
              <a:gd name="connsiteY26" fmla="*/ 9040484 h 12192001"/>
              <a:gd name="connsiteX27" fmla="*/ 172880 w 3134147"/>
              <a:gd name="connsiteY27" fmla="*/ 9037926 h 12192001"/>
              <a:gd name="connsiteX28" fmla="*/ 172880 w 3134147"/>
              <a:gd name="connsiteY28" fmla="*/ 8788777 h 12192001"/>
              <a:gd name="connsiteX29" fmla="*/ 172880 w 3134147"/>
              <a:gd name="connsiteY29" fmla="*/ 8752186 h 12192001"/>
              <a:gd name="connsiteX30" fmla="*/ 221226 w 3134147"/>
              <a:gd name="connsiteY30" fmla="*/ 8751597 h 12192001"/>
              <a:gd name="connsiteX31" fmla="*/ 1079713 w 3134147"/>
              <a:gd name="connsiteY31" fmla="*/ 8738138 h 12192001"/>
              <a:gd name="connsiteX32" fmla="*/ 1733645 w 3134147"/>
              <a:gd name="connsiteY32" fmla="*/ 8683942 h 12192001"/>
              <a:gd name="connsiteX33" fmla="*/ 2252525 w 3134147"/>
              <a:gd name="connsiteY33" fmla="*/ 6591943 h 12192001"/>
              <a:gd name="connsiteX34" fmla="*/ 1355660 w 3134147"/>
              <a:gd name="connsiteY34" fmla="*/ 6231739 h 12192001"/>
              <a:gd name="connsiteX35" fmla="*/ 1199897 w 3134147"/>
              <a:gd name="connsiteY35" fmla="*/ 6221413 h 12192001"/>
              <a:gd name="connsiteX36" fmla="*/ 750257 w 3134147"/>
              <a:gd name="connsiteY36" fmla="*/ 6221413 h 12192001"/>
              <a:gd name="connsiteX37" fmla="*/ 469318 w 3134147"/>
              <a:gd name="connsiteY37" fmla="*/ 6232755 h 12192001"/>
              <a:gd name="connsiteX38" fmla="*/ 87377 w 3134147"/>
              <a:gd name="connsiteY38" fmla="*/ 6256515 h 12192001"/>
              <a:gd name="connsiteX39" fmla="*/ 65330 w 3134147"/>
              <a:gd name="connsiteY39" fmla="*/ 6257858 h 12192001"/>
              <a:gd name="connsiteX40" fmla="*/ 39551 w 3134147"/>
              <a:gd name="connsiteY40" fmla="*/ 5933709 h 12192001"/>
              <a:gd name="connsiteX41" fmla="*/ 354368 w 3134147"/>
              <a:gd name="connsiteY41" fmla="*/ 5936340 h 12192001"/>
              <a:gd name="connsiteX42" fmla="*/ 1492860 w 3134147"/>
              <a:gd name="connsiteY42" fmla="*/ 5874101 h 12192001"/>
              <a:gd name="connsiteX43" fmla="*/ 1251190 w 3134147"/>
              <a:gd name="connsiteY43" fmla="*/ 3400391 h 12192001"/>
              <a:gd name="connsiteX44" fmla="*/ 113919 w 3134147"/>
              <a:gd name="connsiteY44" fmla="*/ 3416024 h 12192001"/>
              <a:gd name="connsiteX45" fmla="*/ 19642 w 3134147"/>
              <a:gd name="connsiteY45" fmla="*/ 341613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34147" h="12192001">
                <a:moveTo>
                  <a:pt x="0" y="3416314"/>
                </a:moveTo>
                <a:lnTo>
                  <a:pt x="2837" y="3247280"/>
                </a:lnTo>
                <a:lnTo>
                  <a:pt x="7702" y="3090040"/>
                </a:lnTo>
                <a:lnTo>
                  <a:pt x="82223" y="3092468"/>
                </a:lnTo>
                <a:cubicBezTo>
                  <a:pt x="538918" y="3106681"/>
                  <a:pt x="1222832" y="3121352"/>
                  <a:pt x="1325465" y="3121352"/>
                </a:cubicBezTo>
                <a:cubicBezTo>
                  <a:pt x="1688013" y="3121352"/>
                  <a:pt x="2043453" y="3043751"/>
                  <a:pt x="2263825" y="2803189"/>
                </a:cubicBezTo>
                <a:cubicBezTo>
                  <a:pt x="2477089" y="2570386"/>
                  <a:pt x="2555285" y="2151342"/>
                  <a:pt x="2555285" y="1918540"/>
                </a:cubicBezTo>
                <a:cubicBezTo>
                  <a:pt x="2555285" y="1359814"/>
                  <a:pt x="2455762" y="1080451"/>
                  <a:pt x="2242499" y="839889"/>
                </a:cubicBezTo>
                <a:cubicBezTo>
                  <a:pt x="2093214" y="684687"/>
                  <a:pt x="1581382" y="599326"/>
                  <a:pt x="1332574" y="591566"/>
                </a:cubicBezTo>
                <a:cubicBezTo>
                  <a:pt x="1172627" y="586716"/>
                  <a:pt x="648909" y="587929"/>
                  <a:pt x="226548" y="589520"/>
                </a:cubicBezTo>
                <a:lnTo>
                  <a:pt x="115838" y="589954"/>
                </a:lnTo>
                <a:lnTo>
                  <a:pt x="121218" y="489786"/>
                </a:lnTo>
                <a:cubicBezTo>
                  <a:pt x="127052" y="381154"/>
                  <a:pt x="132619" y="276859"/>
                  <a:pt x="137792" y="177371"/>
                </a:cubicBezTo>
                <a:lnTo>
                  <a:pt x="146811" y="0"/>
                </a:lnTo>
                <a:lnTo>
                  <a:pt x="3134147" y="0"/>
                </a:lnTo>
                <a:lnTo>
                  <a:pt x="3134146" y="12192001"/>
                </a:lnTo>
                <a:lnTo>
                  <a:pt x="175442" y="12192001"/>
                </a:lnTo>
                <a:lnTo>
                  <a:pt x="172880" y="12180929"/>
                </a:lnTo>
                <a:cubicBezTo>
                  <a:pt x="172880" y="12085807"/>
                  <a:pt x="172880" y="11919343"/>
                  <a:pt x="172880" y="11675594"/>
                </a:cubicBezTo>
                <a:lnTo>
                  <a:pt x="172880" y="11565780"/>
                </a:lnTo>
                <a:lnTo>
                  <a:pt x="197836" y="11565872"/>
                </a:lnTo>
                <a:cubicBezTo>
                  <a:pt x="649688" y="11566963"/>
                  <a:pt x="1357457" y="11562598"/>
                  <a:pt x="1517404" y="11562598"/>
                </a:cubicBezTo>
                <a:cubicBezTo>
                  <a:pt x="1879953" y="11562598"/>
                  <a:pt x="2206957" y="11368596"/>
                  <a:pt x="2278045" y="11267715"/>
                </a:cubicBezTo>
                <a:cubicBezTo>
                  <a:pt x="2349132" y="11166834"/>
                  <a:pt x="2555287" y="10771069"/>
                  <a:pt x="2555287" y="10297704"/>
                </a:cubicBezTo>
                <a:cubicBezTo>
                  <a:pt x="2555287" y="9979541"/>
                  <a:pt x="2384676" y="9607057"/>
                  <a:pt x="2242501" y="9451855"/>
                </a:cubicBezTo>
                <a:cubicBezTo>
                  <a:pt x="2093216" y="9211293"/>
                  <a:pt x="1638254" y="9094891"/>
                  <a:pt x="1517404" y="9079371"/>
                </a:cubicBezTo>
                <a:cubicBezTo>
                  <a:pt x="1434320" y="9068701"/>
                  <a:pt x="756514" y="9050695"/>
                  <a:pt x="292489" y="9040484"/>
                </a:cubicBezTo>
                <a:lnTo>
                  <a:pt x="172880" y="9037926"/>
                </a:lnTo>
                <a:lnTo>
                  <a:pt x="172880" y="8788777"/>
                </a:lnTo>
                <a:lnTo>
                  <a:pt x="172880" y="8752186"/>
                </a:lnTo>
                <a:lnTo>
                  <a:pt x="221226" y="8751597"/>
                </a:lnTo>
                <a:cubicBezTo>
                  <a:pt x="497927" y="8747302"/>
                  <a:pt x="709655" y="8738138"/>
                  <a:pt x="1079713" y="8738138"/>
                </a:cubicBezTo>
                <a:cubicBezTo>
                  <a:pt x="1356923" y="8738138"/>
                  <a:pt x="1406679" y="8738138"/>
                  <a:pt x="1733645" y="8683942"/>
                </a:cubicBezTo>
                <a:cubicBezTo>
                  <a:pt x="2622138" y="8629747"/>
                  <a:pt x="2707434" y="7103674"/>
                  <a:pt x="2252525" y="6591943"/>
                </a:cubicBezTo>
                <a:cubicBezTo>
                  <a:pt x="2050393" y="6364641"/>
                  <a:pt x="1733978" y="6266108"/>
                  <a:pt x="1355660" y="6231739"/>
                </a:cubicBezTo>
                <a:lnTo>
                  <a:pt x="1199897" y="6221413"/>
                </a:lnTo>
                <a:lnTo>
                  <a:pt x="750257" y="6221413"/>
                </a:lnTo>
                <a:lnTo>
                  <a:pt x="469318" y="6232755"/>
                </a:lnTo>
                <a:cubicBezTo>
                  <a:pt x="343596" y="6239707"/>
                  <a:pt x="215875" y="6248129"/>
                  <a:pt x="87377" y="6256515"/>
                </a:cubicBezTo>
                <a:lnTo>
                  <a:pt x="65330" y="6257858"/>
                </a:lnTo>
                <a:lnTo>
                  <a:pt x="39551" y="5933709"/>
                </a:lnTo>
                <a:lnTo>
                  <a:pt x="354368" y="5936340"/>
                </a:lnTo>
                <a:cubicBezTo>
                  <a:pt x="715873" y="5928830"/>
                  <a:pt x="1106366" y="5894522"/>
                  <a:pt x="1492860" y="5874101"/>
                </a:cubicBezTo>
                <a:cubicBezTo>
                  <a:pt x="2928665" y="5796716"/>
                  <a:pt x="2878909" y="3377202"/>
                  <a:pt x="1251190" y="3400391"/>
                </a:cubicBezTo>
                <a:cubicBezTo>
                  <a:pt x="810498" y="3400391"/>
                  <a:pt x="597259" y="3416024"/>
                  <a:pt x="113919" y="3416024"/>
                </a:cubicBezTo>
                <a:cubicBezTo>
                  <a:pt x="79268" y="3416024"/>
                  <a:pt x="48171" y="3416024"/>
                  <a:pt x="19642" y="3416130"/>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3F0B8B20-A8CB-417B-86FC-AEE221D8D44E}"/>
              </a:ext>
            </a:extLst>
          </p:cNvPr>
          <p:cNvSpPr>
            <a:spLocks noGrp="1"/>
          </p:cNvSpPr>
          <p:nvPr>
            <p:ph type="title"/>
          </p:nvPr>
        </p:nvSpPr>
        <p:spPr>
          <a:xfrm>
            <a:off x="635893" y="607075"/>
            <a:ext cx="7603645" cy="1185705"/>
          </a:xfrm>
        </p:spPr>
        <p:txBody>
          <a:bodyPr/>
          <a:lstStyle/>
          <a:p>
            <a:r>
              <a:rPr lang="en-US"/>
              <a:t>Click to edit Master title style</a:t>
            </a:r>
          </a:p>
        </p:txBody>
      </p:sp>
      <p:sp>
        <p:nvSpPr>
          <p:cNvPr id="13" name="Text Placeholder 12">
            <a:extLst>
              <a:ext uri="{FF2B5EF4-FFF2-40B4-BE49-F238E27FC236}">
                <a16:creationId xmlns:a16="http://schemas.microsoft.com/office/drawing/2014/main" id="{D0ECE118-7FEA-45C5-901F-5083C50EE7AB}"/>
              </a:ext>
            </a:extLst>
          </p:cNvPr>
          <p:cNvSpPr>
            <a:spLocks noGrp="1"/>
          </p:cNvSpPr>
          <p:nvPr>
            <p:ph type="body" sz="quarter" idx="15"/>
          </p:nvPr>
        </p:nvSpPr>
        <p:spPr>
          <a:xfrm>
            <a:off x="8392886" y="567948"/>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dirty="0"/>
              <a:t>Click to edit Master text styles</a:t>
            </a:r>
          </a:p>
        </p:txBody>
      </p:sp>
      <p:sp>
        <p:nvSpPr>
          <p:cNvPr id="20" name="Text Placeholder 12">
            <a:extLst>
              <a:ext uri="{FF2B5EF4-FFF2-40B4-BE49-F238E27FC236}">
                <a16:creationId xmlns:a16="http://schemas.microsoft.com/office/drawing/2014/main" id="{B08CA6E4-8742-4E8A-B7F4-9E1CA95B2FF3}"/>
              </a:ext>
            </a:extLst>
          </p:cNvPr>
          <p:cNvSpPr>
            <a:spLocks noGrp="1"/>
          </p:cNvSpPr>
          <p:nvPr>
            <p:ph type="body" sz="quarter" idx="17"/>
          </p:nvPr>
        </p:nvSpPr>
        <p:spPr>
          <a:xfrm>
            <a:off x="8392886" y="1042422"/>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dirty="0"/>
              <a:t>Click to edit Master text styles</a:t>
            </a:r>
          </a:p>
        </p:txBody>
      </p:sp>
      <p:sp>
        <p:nvSpPr>
          <p:cNvPr id="18" name="Text Placeholder 12">
            <a:extLst>
              <a:ext uri="{FF2B5EF4-FFF2-40B4-BE49-F238E27FC236}">
                <a16:creationId xmlns:a16="http://schemas.microsoft.com/office/drawing/2014/main" id="{9D001911-A74E-435A-8FE7-676355D672B8}"/>
              </a:ext>
            </a:extLst>
          </p:cNvPr>
          <p:cNvSpPr>
            <a:spLocks noGrp="1"/>
          </p:cNvSpPr>
          <p:nvPr>
            <p:ph type="body" sz="quarter" idx="16"/>
          </p:nvPr>
        </p:nvSpPr>
        <p:spPr>
          <a:xfrm>
            <a:off x="8392886" y="1503200"/>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dirty="0"/>
              <a:t>Click to edit Master text styles</a:t>
            </a:r>
          </a:p>
        </p:txBody>
      </p:sp>
      <p:sp>
        <p:nvSpPr>
          <p:cNvPr id="21" name="Picture Placeholder 15">
            <a:extLst>
              <a:ext uri="{FF2B5EF4-FFF2-40B4-BE49-F238E27FC236}">
                <a16:creationId xmlns:a16="http://schemas.microsoft.com/office/drawing/2014/main" id="{F4F8532A-3059-47CD-8B54-A542DED3B8BC}"/>
              </a:ext>
            </a:extLst>
          </p:cNvPr>
          <p:cNvSpPr>
            <a:spLocks noGrp="1"/>
          </p:cNvSpPr>
          <p:nvPr>
            <p:ph type="pic" sz="quarter" idx="10"/>
          </p:nvPr>
        </p:nvSpPr>
        <p:spPr>
          <a:xfrm>
            <a:off x="625954" y="2362201"/>
            <a:ext cx="2533236" cy="3916941"/>
          </a:xfrm>
          <a:custGeom>
            <a:avLst/>
            <a:gdLst>
              <a:gd name="connsiteX0" fmla="*/ 1330423 w 2533236"/>
              <a:gd name="connsiteY0" fmla="*/ 0 h 3916941"/>
              <a:gd name="connsiteX1" fmla="*/ 2215073 w 2533236"/>
              <a:gd name="connsiteY1" fmla="*/ 291460 h 3916941"/>
              <a:gd name="connsiteX2" fmla="*/ 2533236 w 2533236"/>
              <a:gd name="connsiteY2" fmla="*/ 1229820 h 3916941"/>
              <a:gd name="connsiteX3" fmla="*/ 2486676 w 2533236"/>
              <a:gd name="connsiteY3" fmla="*/ 2879058 h 3916941"/>
              <a:gd name="connsiteX4" fmla="*/ 2114192 w 2533236"/>
              <a:gd name="connsiteY4" fmla="*/ 3604155 h 3916941"/>
              <a:gd name="connsiteX5" fmla="*/ 1268343 w 2533236"/>
              <a:gd name="connsiteY5" fmla="*/ 3916941 h 3916941"/>
              <a:gd name="connsiteX6" fmla="*/ 298332 w 2533236"/>
              <a:gd name="connsiteY6" fmla="*/ 3639699 h 3916941"/>
              <a:gd name="connsiteX7" fmla="*/ 3449 w 2533236"/>
              <a:gd name="connsiteY7" fmla="*/ 2879058 h 3916941"/>
              <a:gd name="connsiteX8" fmla="*/ 3449 w 2533236"/>
              <a:gd name="connsiteY8" fmla="*/ 1222712 h 3916941"/>
              <a:gd name="connsiteX9" fmla="*/ 251772 w 2533236"/>
              <a:gd name="connsiteY9" fmla="*/ 312787 h 3916941"/>
              <a:gd name="connsiteX10" fmla="*/ 1330423 w 2533236"/>
              <a:gd name="connsiteY10" fmla="*/ 0 h 391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6" h="3916941">
                <a:moveTo>
                  <a:pt x="1330423" y="0"/>
                </a:moveTo>
                <a:cubicBezTo>
                  <a:pt x="1563226" y="0"/>
                  <a:pt x="1982270" y="78197"/>
                  <a:pt x="2215073" y="291460"/>
                </a:cubicBezTo>
                <a:cubicBezTo>
                  <a:pt x="2455635" y="511833"/>
                  <a:pt x="2533236" y="867272"/>
                  <a:pt x="2533236" y="1229820"/>
                </a:cubicBezTo>
                <a:cubicBezTo>
                  <a:pt x="2533236" y="1379105"/>
                  <a:pt x="2502196" y="2758209"/>
                  <a:pt x="2486676" y="2879058"/>
                </a:cubicBezTo>
                <a:cubicBezTo>
                  <a:pt x="2471156" y="2999908"/>
                  <a:pt x="2354754" y="3454870"/>
                  <a:pt x="2114192" y="3604155"/>
                </a:cubicBezTo>
                <a:cubicBezTo>
                  <a:pt x="1958990" y="3746330"/>
                  <a:pt x="1586506" y="3916941"/>
                  <a:pt x="1268343" y="3916941"/>
                </a:cubicBezTo>
                <a:cubicBezTo>
                  <a:pt x="794978" y="3916941"/>
                  <a:pt x="399213" y="3710786"/>
                  <a:pt x="298332" y="3639699"/>
                </a:cubicBezTo>
                <a:cubicBezTo>
                  <a:pt x="197451" y="3568611"/>
                  <a:pt x="3449" y="3241607"/>
                  <a:pt x="3449" y="2879058"/>
                </a:cubicBezTo>
                <a:cubicBezTo>
                  <a:pt x="3449" y="2665795"/>
                  <a:pt x="-4311" y="1478628"/>
                  <a:pt x="3449" y="1222712"/>
                </a:cubicBezTo>
                <a:cubicBezTo>
                  <a:pt x="11209" y="973904"/>
                  <a:pt x="96570" y="462071"/>
                  <a:pt x="251772" y="312787"/>
                </a:cubicBezTo>
                <a:cubicBezTo>
                  <a:pt x="492334" y="99523"/>
                  <a:pt x="771697" y="0"/>
                  <a:pt x="1330423" y="0"/>
                </a:cubicBezTo>
                <a:close/>
              </a:path>
            </a:pathLst>
          </a:custGeom>
        </p:spPr>
        <p:txBody>
          <a:bodyPr wrap="square">
            <a:noAutofit/>
          </a:bodyPr>
          <a:lstStyle/>
          <a:p>
            <a:endParaRPr lang="en-US" dirty="0"/>
          </a:p>
        </p:txBody>
      </p:sp>
      <p:sp>
        <p:nvSpPr>
          <p:cNvPr id="23" name="Picture Placeholder 18">
            <a:extLst>
              <a:ext uri="{FF2B5EF4-FFF2-40B4-BE49-F238E27FC236}">
                <a16:creationId xmlns:a16="http://schemas.microsoft.com/office/drawing/2014/main" id="{43D2034E-6271-4A1B-AB17-EC7F8E456F20}"/>
              </a:ext>
            </a:extLst>
          </p:cNvPr>
          <p:cNvSpPr>
            <a:spLocks noGrp="1"/>
          </p:cNvSpPr>
          <p:nvPr>
            <p:ph type="pic" sz="quarter" idx="11"/>
          </p:nvPr>
        </p:nvSpPr>
        <p:spPr>
          <a:xfrm>
            <a:off x="3438525" y="2394037"/>
            <a:ext cx="2532063" cy="3852539"/>
          </a:xfrm>
          <a:custGeom>
            <a:avLst/>
            <a:gdLst>
              <a:gd name="connsiteX0" fmla="*/ 1198846 w 2532063"/>
              <a:gd name="connsiteY0" fmla="*/ 2601 h 3852539"/>
              <a:gd name="connsiteX1" fmla="*/ 2473418 w 2532063"/>
              <a:gd name="connsiteY1" fmla="*/ 1030589 h 3852539"/>
              <a:gd name="connsiteX2" fmla="*/ 2520721 w 2532063"/>
              <a:gd name="connsiteY2" fmla="*/ 1799136 h 3852539"/>
              <a:gd name="connsiteX3" fmla="*/ 2532063 w 2532063"/>
              <a:gd name="connsiteY3" fmla="*/ 2080075 h 3852539"/>
              <a:gd name="connsiteX4" fmla="*/ 2532063 w 2532063"/>
              <a:gd name="connsiteY4" fmla="*/ 2529715 h 3852539"/>
              <a:gd name="connsiteX5" fmla="*/ 2521737 w 2532063"/>
              <a:gd name="connsiteY5" fmla="*/ 2685478 h 3852539"/>
              <a:gd name="connsiteX6" fmla="*/ 2161533 w 2532063"/>
              <a:gd name="connsiteY6" fmla="*/ 3582343 h 3852539"/>
              <a:gd name="connsiteX7" fmla="*/ 69534 w 2532063"/>
              <a:gd name="connsiteY7" fmla="*/ 3063463 h 3852539"/>
              <a:gd name="connsiteX8" fmla="*/ 15338 w 2532063"/>
              <a:gd name="connsiteY8" fmla="*/ 2409531 h 3852539"/>
              <a:gd name="connsiteX9" fmla="*/ 377 w 2532063"/>
              <a:gd name="connsiteY9" fmla="*/ 1427829 h 3852539"/>
              <a:gd name="connsiteX10" fmla="*/ 0 w 2532063"/>
              <a:gd name="connsiteY10" fmla="*/ 1340577 h 3852539"/>
              <a:gd name="connsiteX11" fmla="*/ 0 w 2532063"/>
              <a:gd name="connsiteY11" fmla="*/ 1263233 h 3852539"/>
              <a:gd name="connsiteX12" fmla="*/ 4541 w 2532063"/>
              <a:gd name="connsiteY12" fmla="*/ 1124281 h 3852539"/>
              <a:gd name="connsiteX13" fmla="*/ 1198846 w 2532063"/>
              <a:gd name="connsiteY13" fmla="*/ 2601 h 385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2063" h="3852539">
                <a:moveTo>
                  <a:pt x="1198846" y="2601"/>
                </a:moveTo>
                <a:cubicBezTo>
                  <a:pt x="1810500" y="-33827"/>
                  <a:pt x="2434725" y="312686"/>
                  <a:pt x="2473418" y="1030589"/>
                </a:cubicBezTo>
                <a:cubicBezTo>
                  <a:pt x="2487032" y="1288252"/>
                  <a:pt x="2506818" y="1547692"/>
                  <a:pt x="2520721" y="1799136"/>
                </a:cubicBezTo>
                <a:lnTo>
                  <a:pt x="2532063" y="2080075"/>
                </a:lnTo>
                <a:lnTo>
                  <a:pt x="2532063" y="2529715"/>
                </a:lnTo>
                <a:lnTo>
                  <a:pt x="2521737" y="2685478"/>
                </a:lnTo>
                <a:cubicBezTo>
                  <a:pt x="2487368" y="3063796"/>
                  <a:pt x="2388835" y="3380211"/>
                  <a:pt x="2161533" y="3582343"/>
                </a:cubicBezTo>
                <a:cubicBezTo>
                  <a:pt x="1649802" y="4037252"/>
                  <a:pt x="123729" y="3951956"/>
                  <a:pt x="69534" y="3063463"/>
                </a:cubicBezTo>
                <a:cubicBezTo>
                  <a:pt x="15338" y="2736497"/>
                  <a:pt x="15338" y="2686741"/>
                  <a:pt x="15338" y="2409531"/>
                </a:cubicBezTo>
                <a:cubicBezTo>
                  <a:pt x="15338" y="1986608"/>
                  <a:pt x="3369" y="1770482"/>
                  <a:pt x="377" y="1427829"/>
                </a:cubicBezTo>
                <a:lnTo>
                  <a:pt x="0" y="1340577"/>
                </a:lnTo>
                <a:lnTo>
                  <a:pt x="0" y="1263233"/>
                </a:lnTo>
                <a:lnTo>
                  <a:pt x="4541" y="1124281"/>
                </a:lnTo>
                <a:cubicBezTo>
                  <a:pt x="63045" y="407474"/>
                  <a:pt x="625421" y="36753"/>
                  <a:pt x="1198846" y="2601"/>
                </a:cubicBezTo>
                <a:close/>
              </a:path>
            </a:pathLst>
          </a:custGeom>
        </p:spPr>
        <p:txBody>
          <a:bodyPr wrap="square">
            <a:noAutofit/>
          </a:bodyPr>
          <a:lstStyle/>
          <a:p>
            <a:endParaRPr lang="en-US" dirty="0"/>
          </a:p>
        </p:txBody>
      </p:sp>
      <p:sp>
        <p:nvSpPr>
          <p:cNvPr id="24" name="Picture Placeholder 21">
            <a:extLst>
              <a:ext uri="{FF2B5EF4-FFF2-40B4-BE49-F238E27FC236}">
                <a16:creationId xmlns:a16="http://schemas.microsoft.com/office/drawing/2014/main" id="{600A4B14-34BC-40B7-AE23-36D26E3DDA08}"/>
              </a:ext>
            </a:extLst>
          </p:cNvPr>
          <p:cNvSpPr>
            <a:spLocks noGrp="1"/>
          </p:cNvSpPr>
          <p:nvPr>
            <p:ph type="pic" sz="quarter" idx="12"/>
          </p:nvPr>
        </p:nvSpPr>
        <p:spPr>
          <a:xfrm>
            <a:off x="6254180" y="2394767"/>
            <a:ext cx="2537595" cy="3852534"/>
          </a:xfrm>
          <a:custGeom>
            <a:avLst/>
            <a:gdLst>
              <a:gd name="connsiteX0" fmla="*/ 1248117 w 2537595"/>
              <a:gd name="connsiteY0" fmla="*/ 192 h 3852534"/>
              <a:gd name="connsiteX1" fmla="*/ 2467601 w 2537595"/>
              <a:gd name="connsiteY1" fmla="*/ 789077 h 3852534"/>
              <a:gd name="connsiteX2" fmla="*/ 2521797 w 2537595"/>
              <a:gd name="connsiteY2" fmla="*/ 1443007 h 3852534"/>
              <a:gd name="connsiteX3" fmla="*/ 2537430 w 2537595"/>
              <a:gd name="connsiteY3" fmla="*/ 2580278 h 3852534"/>
              <a:gd name="connsiteX4" fmla="*/ 63720 w 2537595"/>
              <a:gd name="connsiteY4" fmla="*/ 2821948 h 3852534"/>
              <a:gd name="connsiteX5" fmla="*/ 375605 w 2537595"/>
              <a:gd name="connsiteY5" fmla="*/ 270197 h 3852534"/>
              <a:gd name="connsiteX6" fmla="*/ 1248117 w 2537595"/>
              <a:gd name="connsiteY6" fmla="*/ 192 h 385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595" h="3852534">
                <a:moveTo>
                  <a:pt x="1248117" y="192"/>
                </a:moveTo>
                <a:cubicBezTo>
                  <a:pt x="1824906" y="-7790"/>
                  <a:pt x="2433729" y="233769"/>
                  <a:pt x="2467601" y="789077"/>
                </a:cubicBezTo>
                <a:cubicBezTo>
                  <a:pt x="2521797" y="1116042"/>
                  <a:pt x="2521797" y="1165798"/>
                  <a:pt x="2521797" y="1443007"/>
                </a:cubicBezTo>
                <a:cubicBezTo>
                  <a:pt x="2521797" y="1926347"/>
                  <a:pt x="2537430" y="2139586"/>
                  <a:pt x="2537430" y="2580278"/>
                </a:cubicBezTo>
                <a:cubicBezTo>
                  <a:pt x="2560619" y="4207997"/>
                  <a:pt x="141105" y="4257753"/>
                  <a:pt x="63720" y="2821948"/>
                </a:cubicBezTo>
                <a:cubicBezTo>
                  <a:pt x="9264" y="1791297"/>
                  <a:pt x="-143942" y="732213"/>
                  <a:pt x="375605" y="270197"/>
                </a:cubicBezTo>
                <a:cubicBezTo>
                  <a:pt x="567504" y="99606"/>
                  <a:pt x="902044" y="4982"/>
                  <a:pt x="1248117" y="192"/>
                </a:cubicBezTo>
                <a:close/>
              </a:path>
            </a:pathLst>
          </a:custGeom>
        </p:spPr>
        <p:txBody>
          <a:bodyPr wrap="square">
            <a:noAutofit/>
          </a:bodyPr>
          <a:lstStyle/>
          <a:p>
            <a:endParaRPr lang="en-US" dirty="0"/>
          </a:p>
        </p:txBody>
      </p:sp>
      <p:sp>
        <p:nvSpPr>
          <p:cNvPr id="26" name="Picture Placeholder 24">
            <a:extLst>
              <a:ext uri="{FF2B5EF4-FFF2-40B4-BE49-F238E27FC236}">
                <a16:creationId xmlns:a16="http://schemas.microsoft.com/office/drawing/2014/main" id="{CC868421-4755-4591-B5D2-7F4ED1E8FDD4}"/>
              </a:ext>
            </a:extLst>
          </p:cNvPr>
          <p:cNvSpPr>
            <a:spLocks noGrp="1"/>
          </p:cNvSpPr>
          <p:nvPr>
            <p:ph type="pic" sz="quarter" idx="13"/>
          </p:nvPr>
        </p:nvSpPr>
        <p:spPr>
          <a:xfrm>
            <a:off x="9070649" y="2362200"/>
            <a:ext cx="2533234" cy="3916940"/>
          </a:xfrm>
          <a:custGeom>
            <a:avLst/>
            <a:gdLst>
              <a:gd name="connsiteX0" fmla="*/ 1264893 w 2533234"/>
              <a:gd name="connsiteY0" fmla="*/ 0 h 3916940"/>
              <a:gd name="connsiteX1" fmla="*/ 2234903 w 2533234"/>
              <a:gd name="connsiteY1" fmla="*/ 277243 h 3916940"/>
              <a:gd name="connsiteX2" fmla="*/ 2529786 w 2533234"/>
              <a:gd name="connsiteY2" fmla="*/ 1037883 h 3916940"/>
              <a:gd name="connsiteX3" fmla="*/ 2529786 w 2533234"/>
              <a:gd name="connsiteY3" fmla="*/ 2694229 h 3916940"/>
              <a:gd name="connsiteX4" fmla="*/ 2281463 w 2533234"/>
              <a:gd name="connsiteY4" fmla="*/ 3604154 h 3916940"/>
              <a:gd name="connsiteX5" fmla="*/ 1202812 w 2533234"/>
              <a:gd name="connsiteY5" fmla="*/ 3916940 h 3916940"/>
              <a:gd name="connsiteX6" fmla="*/ 318163 w 2533234"/>
              <a:gd name="connsiteY6" fmla="*/ 3625480 h 3916940"/>
              <a:gd name="connsiteX7" fmla="*/ 0 w 2533234"/>
              <a:gd name="connsiteY7" fmla="*/ 2687120 h 3916940"/>
              <a:gd name="connsiteX8" fmla="*/ 46561 w 2533234"/>
              <a:gd name="connsiteY8" fmla="*/ 1037883 h 3916940"/>
              <a:gd name="connsiteX9" fmla="*/ 419044 w 2533234"/>
              <a:gd name="connsiteY9" fmla="*/ 312787 h 3916940"/>
              <a:gd name="connsiteX10" fmla="*/ 1264893 w 2533234"/>
              <a:gd name="connsiteY10" fmla="*/ 0 h 39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4" h="3916940">
                <a:moveTo>
                  <a:pt x="1264893" y="0"/>
                </a:moveTo>
                <a:cubicBezTo>
                  <a:pt x="1738258" y="0"/>
                  <a:pt x="2134022" y="206155"/>
                  <a:pt x="2234903" y="277243"/>
                </a:cubicBezTo>
                <a:cubicBezTo>
                  <a:pt x="2335784" y="348331"/>
                  <a:pt x="2529786" y="675335"/>
                  <a:pt x="2529786" y="1037883"/>
                </a:cubicBezTo>
                <a:cubicBezTo>
                  <a:pt x="2529786" y="1251146"/>
                  <a:pt x="2537546" y="2438313"/>
                  <a:pt x="2529786" y="2694229"/>
                </a:cubicBezTo>
                <a:cubicBezTo>
                  <a:pt x="2522026" y="2943037"/>
                  <a:pt x="2436665" y="3454869"/>
                  <a:pt x="2281463" y="3604154"/>
                </a:cubicBezTo>
                <a:cubicBezTo>
                  <a:pt x="2040901" y="3817417"/>
                  <a:pt x="1761538" y="3916940"/>
                  <a:pt x="1202812" y="3916940"/>
                </a:cubicBezTo>
                <a:cubicBezTo>
                  <a:pt x="970010" y="3916940"/>
                  <a:pt x="550966" y="3838744"/>
                  <a:pt x="318163" y="3625480"/>
                </a:cubicBezTo>
                <a:cubicBezTo>
                  <a:pt x="77601" y="3405108"/>
                  <a:pt x="0" y="3049668"/>
                  <a:pt x="0" y="2687120"/>
                </a:cubicBezTo>
                <a:cubicBezTo>
                  <a:pt x="0" y="2537836"/>
                  <a:pt x="31040" y="1158732"/>
                  <a:pt x="46561" y="1037883"/>
                </a:cubicBezTo>
                <a:cubicBezTo>
                  <a:pt x="62081" y="917033"/>
                  <a:pt x="178482" y="462071"/>
                  <a:pt x="419044" y="312787"/>
                </a:cubicBezTo>
                <a:cubicBezTo>
                  <a:pt x="574246" y="170611"/>
                  <a:pt x="946730" y="0"/>
                  <a:pt x="1264893"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286692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96360A5-9714-4EE0-A320-10F82AB343B6}"/>
              </a:ext>
            </a:extLst>
          </p:cNvPr>
          <p:cNvSpPr>
            <a:spLocks noGrp="1"/>
          </p:cNvSpPr>
          <p:nvPr>
            <p:ph type="pic" sz="quarter" idx="10"/>
          </p:nvPr>
        </p:nvSpPr>
        <p:spPr>
          <a:xfrm>
            <a:off x="2" y="0"/>
            <a:ext cx="3041003" cy="6858000"/>
          </a:xfrm>
          <a:custGeom>
            <a:avLst/>
            <a:gdLst>
              <a:gd name="connsiteX0" fmla="*/ 0 w 3041003"/>
              <a:gd name="connsiteY0" fmla="*/ 0 h 6858000"/>
              <a:gd name="connsiteX1" fmla="*/ 3004565 w 3041003"/>
              <a:gd name="connsiteY1" fmla="*/ 0 h 6858000"/>
              <a:gd name="connsiteX2" fmla="*/ 3004599 w 3041003"/>
              <a:gd name="connsiteY2" fmla="*/ 3068 h 6858000"/>
              <a:gd name="connsiteX3" fmla="*/ 3023912 w 3041003"/>
              <a:gd name="connsiteY3" fmla="*/ 3857732 h 6858000"/>
              <a:gd name="connsiteX4" fmla="*/ 3016282 w 3041003"/>
              <a:gd name="connsiteY4" fmla="*/ 6617070 h 6858000"/>
              <a:gd name="connsiteX5" fmla="*/ 3011292 w 3041003"/>
              <a:gd name="connsiteY5" fmla="*/ 6858000 h 6858000"/>
              <a:gd name="connsiteX6" fmla="*/ 0 w 30410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1003" h="6858000">
                <a:moveTo>
                  <a:pt x="0" y="0"/>
                </a:moveTo>
                <a:lnTo>
                  <a:pt x="3004565" y="0"/>
                </a:lnTo>
                <a:lnTo>
                  <a:pt x="3004599" y="3068"/>
                </a:lnTo>
                <a:cubicBezTo>
                  <a:pt x="3015328" y="1163957"/>
                  <a:pt x="2989577" y="3242012"/>
                  <a:pt x="3023912" y="3857732"/>
                </a:cubicBezTo>
                <a:cubicBezTo>
                  <a:pt x="3054432" y="4268212"/>
                  <a:pt x="3039172" y="5465446"/>
                  <a:pt x="3016282" y="6617070"/>
                </a:cubicBezTo>
                <a:lnTo>
                  <a:pt x="3011292" y="6858000"/>
                </a:lnTo>
                <a:lnTo>
                  <a:pt x="0" y="6858000"/>
                </a:lnTo>
                <a:close/>
              </a:path>
            </a:pathLst>
          </a:custGeom>
        </p:spPr>
        <p:txBody>
          <a:bodyPr wrap="square">
            <a:noAutofit/>
          </a:bodyPr>
          <a:lstStyle/>
          <a:p>
            <a:endParaRPr lang="en-US" dirty="0"/>
          </a:p>
        </p:txBody>
      </p:sp>
      <p:sp>
        <p:nvSpPr>
          <p:cNvPr id="17" name="Picture Placeholder 16">
            <a:extLst>
              <a:ext uri="{FF2B5EF4-FFF2-40B4-BE49-F238E27FC236}">
                <a16:creationId xmlns:a16="http://schemas.microsoft.com/office/drawing/2014/main" id="{CE2E8E06-C7CD-4226-8715-6BF6CBD89D63}"/>
              </a:ext>
            </a:extLst>
          </p:cNvPr>
          <p:cNvSpPr>
            <a:spLocks noGrp="1"/>
          </p:cNvSpPr>
          <p:nvPr>
            <p:ph type="pic" sz="quarter" idx="11"/>
          </p:nvPr>
        </p:nvSpPr>
        <p:spPr>
          <a:xfrm>
            <a:off x="9136132" y="0"/>
            <a:ext cx="3055868" cy="3427200"/>
          </a:xfrm>
          <a:custGeom>
            <a:avLst/>
            <a:gdLst>
              <a:gd name="connsiteX0" fmla="*/ 35989 w 3055868"/>
              <a:gd name="connsiteY0" fmla="*/ 0 h 3427200"/>
              <a:gd name="connsiteX1" fmla="*/ 3055868 w 3055868"/>
              <a:gd name="connsiteY1" fmla="*/ 0 h 3427200"/>
              <a:gd name="connsiteX2" fmla="*/ 3055868 w 3055868"/>
              <a:gd name="connsiteY2" fmla="*/ 3427200 h 3427200"/>
              <a:gd name="connsiteX3" fmla="*/ 0 w 3055868"/>
              <a:gd name="connsiteY3" fmla="*/ 3427200 h 3427200"/>
              <a:gd name="connsiteX4" fmla="*/ 1407 w 3055868"/>
              <a:gd name="connsiteY4" fmla="*/ 3146458 h 3427200"/>
              <a:gd name="connsiteX5" fmla="*/ 31957 w 3055868"/>
              <a:gd name="connsiteY5" fmla="*/ 330644 h 34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5868" h="3427200">
                <a:moveTo>
                  <a:pt x="35989" y="0"/>
                </a:moveTo>
                <a:lnTo>
                  <a:pt x="3055868" y="0"/>
                </a:lnTo>
                <a:lnTo>
                  <a:pt x="3055868" y="3427200"/>
                </a:lnTo>
                <a:lnTo>
                  <a:pt x="0" y="3427200"/>
                </a:lnTo>
                <a:lnTo>
                  <a:pt x="1407" y="3146458"/>
                </a:lnTo>
                <a:cubicBezTo>
                  <a:pt x="8113" y="2169252"/>
                  <a:pt x="31957" y="1119298"/>
                  <a:pt x="31957" y="330644"/>
                </a:cubicBezTo>
                <a:close/>
              </a:path>
            </a:pathLst>
          </a:custGeom>
        </p:spPr>
        <p:txBody>
          <a:bodyPr wrap="square">
            <a:noAutofit/>
          </a:bodyPr>
          <a:lstStyle/>
          <a:p>
            <a:endParaRPr lang="en-US" dirty="0"/>
          </a:p>
        </p:txBody>
      </p:sp>
      <p:sp>
        <p:nvSpPr>
          <p:cNvPr id="20" name="Picture Placeholder 19">
            <a:extLst>
              <a:ext uri="{FF2B5EF4-FFF2-40B4-BE49-F238E27FC236}">
                <a16:creationId xmlns:a16="http://schemas.microsoft.com/office/drawing/2014/main" id="{B51DF243-889E-4FCC-A523-9210891E8094}"/>
              </a:ext>
            </a:extLst>
          </p:cNvPr>
          <p:cNvSpPr>
            <a:spLocks noGrp="1"/>
          </p:cNvSpPr>
          <p:nvPr>
            <p:ph type="pic" sz="quarter" idx="12"/>
          </p:nvPr>
        </p:nvSpPr>
        <p:spPr>
          <a:xfrm>
            <a:off x="9135805" y="3427200"/>
            <a:ext cx="3056197" cy="3430800"/>
          </a:xfrm>
          <a:custGeom>
            <a:avLst/>
            <a:gdLst>
              <a:gd name="connsiteX0" fmla="*/ 329 w 3056197"/>
              <a:gd name="connsiteY0" fmla="*/ 0 h 3430800"/>
              <a:gd name="connsiteX1" fmla="*/ 3056197 w 3056197"/>
              <a:gd name="connsiteY1" fmla="*/ 0 h 3430800"/>
              <a:gd name="connsiteX2" fmla="*/ 3056197 w 3056197"/>
              <a:gd name="connsiteY2" fmla="*/ 3430800 h 3430800"/>
              <a:gd name="connsiteX3" fmla="*/ 61648 w 3056197"/>
              <a:gd name="connsiteY3" fmla="*/ 3430800 h 3430800"/>
              <a:gd name="connsiteX4" fmla="*/ 60421 w 3056197"/>
              <a:gd name="connsiteY4" fmla="*/ 3239041 h 3430800"/>
              <a:gd name="connsiteX5" fmla="*/ 17026 w 3056197"/>
              <a:gd name="connsiteY5" fmla="*/ 1327506 h 3430800"/>
              <a:gd name="connsiteX6" fmla="*/ 279 w 3056197"/>
              <a:gd name="connsiteY6" fmla="*/ 9904 h 343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197" h="3430800">
                <a:moveTo>
                  <a:pt x="329" y="0"/>
                </a:moveTo>
                <a:lnTo>
                  <a:pt x="3056197" y="0"/>
                </a:lnTo>
                <a:lnTo>
                  <a:pt x="3056197" y="3430800"/>
                </a:lnTo>
                <a:lnTo>
                  <a:pt x="61648" y="3430800"/>
                </a:lnTo>
                <a:lnTo>
                  <a:pt x="60421" y="3239041"/>
                </a:lnTo>
                <a:cubicBezTo>
                  <a:pt x="56129" y="2709076"/>
                  <a:pt x="43731" y="2080053"/>
                  <a:pt x="17026" y="1327506"/>
                </a:cubicBezTo>
                <a:cubicBezTo>
                  <a:pt x="2720" y="942681"/>
                  <a:pt x="-1155" y="489561"/>
                  <a:pt x="279" y="9904"/>
                </a:cubicBezTo>
                <a:close/>
              </a:path>
            </a:pathLst>
          </a:custGeom>
        </p:spPr>
        <p:txBody>
          <a:bodyPr wrap="square">
            <a:noAutofit/>
          </a:bodyPr>
          <a:lstStyle/>
          <a:p>
            <a:endParaRPr lang="en-US" dirty="0"/>
          </a:p>
        </p:txBody>
      </p:sp>
      <p:sp>
        <p:nvSpPr>
          <p:cNvPr id="2" name="Date Placeholder 1">
            <a:extLst>
              <a:ext uri="{FF2B5EF4-FFF2-40B4-BE49-F238E27FC236}">
                <a16:creationId xmlns:a16="http://schemas.microsoft.com/office/drawing/2014/main" id="{2C69363A-2FE6-41E4-87FC-2DF83F09C027}"/>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36EC0CFB-E38B-4B8A-9606-C158F91CCDE0}"/>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C665C2B-0DA5-431D-9503-3BFFB288C5F3}"/>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736304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Sunday, January 31,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67312173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Sunday, January 31,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726597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Sunday, January 31,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a:t>
            </a:fld>
            <a:endParaRPr lang="en-US" dirty="0"/>
          </a:p>
        </p:txBody>
      </p:sp>
      <p:sp>
        <p:nvSpPr>
          <p:cNvPr id="10" name="Freeform: Shape 9">
            <a:extLst>
              <a:ext uri="{FF2B5EF4-FFF2-40B4-BE49-F238E27FC236}">
                <a16:creationId xmlns:a16="http://schemas.microsoft.com/office/drawing/2014/main" id="{0D10331F-71D0-A453-B0C6-438379FC58E5}"/>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32637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Sunday, January 31,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746245865"/>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Sunday, January 31, 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32437446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Sunday, January 31,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128676531"/>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Sunday, January 31,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67365361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Sunday, January 31, 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59178069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686" r:id="rId2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creativecommons.org/licenses/by-nc/3.0/" TargetMode="External"/><Relationship Id="rId4" Type="http://schemas.openxmlformats.org/officeDocument/2006/relationships/hyperlink" Target="https://www.flickr.com/photos/malique/5053118978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www.publicdomainpictures.net/view-image.php?image=55252&amp;picture=dog" TargetMode="External"/><Relationship Id="rId2" Type="http://schemas.openxmlformats.org/officeDocument/2006/relationships/image" Target="../media/image17.jpg"/><Relationship Id="rId1" Type="http://schemas.openxmlformats.org/officeDocument/2006/relationships/slideLayout" Target="../slideLayouts/slideLayout17.xml"/><Relationship Id="rId5" Type="http://schemas.openxmlformats.org/officeDocument/2006/relationships/hyperlink" Target="https://pxhere.com/en/photo/426768" TargetMode="Externa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hyperlink" Target="https://pxhere.com/en/photo/426768"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8.jpg"/><Relationship Id="rId5" Type="http://schemas.openxmlformats.org/officeDocument/2006/relationships/image" Target="../media/image20.jpeg"/><Relationship Id="rId4" Type="http://schemas.openxmlformats.org/officeDocument/2006/relationships/hyperlink" Target="https://www.publicdomainpictures.net/view-image.php?image=35696" TargetMode="Externa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pixabay.com/en/cat-eyes-cat-person-muzzle-cat-118193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hyperlink" Target="https://pixabay.com/en/puppy-tug-o-war-lab-1647692/"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pxhere.com/en/photo/1583593" TargetMode="External"/><Relationship Id="rId3" Type="http://schemas.openxmlformats.org/officeDocument/2006/relationships/image" Target="../media/image2.jpg"/><Relationship Id="rId7"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pxhere.com/en/photo/812114" TargetMode="External"/><Relationship Id="rId5" Type="http://schemas.openxmlformats.org/officeDocument/2006/relationships/image" Target="../media/image3.jpg"/><Relationship Id="rId4" Type="http://schemas.openxmlformats.org/officeDocument/2006/relationships/hyperlink" Target="https://pxhere.com/en/photo/103917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hyperlink" Target="https://pxhere.com/en/photo/142254"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publicdomainpictures.net/view-image.php?image=34101&amp;picture=great-dane-dog"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hyperlink" Target="https://www.wallpaperflare.com/search?wallpaper=vet" TargetMode="External"/><Relationship Id="rId5" Type="http://schemas.openxmlformats.org/officeDocument/2006/relationships/image" Target="../media/image27.jpg"/><Relationship Id="rId10" Type="http://schemas.openxmlformats.org/officeDocument/2006/relationships/hyperlink" Target="https://www.publicdomainpictures.net/view-image.php?image=171436&amp;picture=chihuahua-puppy" TargetMode="External"/><Relationship Id="rId4" Type="http://schemas.openxmlformats.org/officeDocument/2006/relationships/hyperlink" Target="https://www.flickr.com/photos/accdistrict/15828760142" TargetMode="External"/><Relationship Id="rId9"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805554" TargetMode="External"/><Relationship Id="rId2" Type="http://schemas.openxmlformats.org/officeDocument/2006/relationships/image" Target="../media/image5.jpg"/><Relationship Id="rId1" Type="http://schemas.openxmlformats.org/officeDocument/2006/relationships/slideLayout" Target="../slideLayouts/slideLayout19.xml"/><Relationship Id="rId6" Type="http://schemas.openxmlformats.org/officeDocument/2006/relationships/hyperlink" Target="https://creativecommons.org/licenses/by/3.0/" TargetMode="External"/><Relationship Id="rId5" Type="http://schemas.openxmlformats.org/officeDocument/2006/relationships/hyperlink" Target="https://www.mynextmove.org/profile/summary/29-1131.00" TargetMode="Externa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hyperlink" Target="http://www.thinkinghumanity.com/2019/02/22-hilariously-adorable-pictures-of-a-dog-and-his-owner-dressed-in-funny-costumes.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hyperlink" Target="https://lovecatsworld.com/is-it-fair-to-put-your-cat-before-your-partner/" TargetMode="Externa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676160" TargetMode="External"/><Relationship Id="rId2" Type="http://schemas.openxmlformats.org/officeDocument/2006/relationships/image" Target="../media/image9.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www.pikist.com/free-photo-sapeh" TargetMode="External"/><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2BEBE"/>
        </a:solid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EEA85169-A40A-40DD-9871-5FE5B6A06E9D}"/>
              </a:ext>
            </a:extLst>
          </p:cNvPr>
          <p:cNvSpPr>
            <a:spLocks noGrp="1"/>
          </p:cNvSpPr>
          <p:nvPr>
            <p:ph type="title"/>
          </p:nvPr>
        </p:nvSpPr>
        <p:spPr>
          <a:xfrm>
            <a:off x="6480174" y="1277613"/>
            <a:ext cx="5014913" cy="2286000"/>
          </a:xfrm>
        </p:spPr>
        <p:txBody>
          <a:bodyPr>
            <a:normAutofit/>
          </a:bodyPr>
          <a:lstStyle/>
          <a:p>
            <a:r>
              <a:rPr lang="en-US" sz="9600" b="1" dirty="0">
                <a:ln w="6600">
                  <a:solidFill>
                    <a:schemeClr val="accent2"/>
                  </a:solidFill>
                  <a:prstDash val="solid"/>
                </a:ln>
                <a:solidFill>
                  <a:srgbClr val="FFFFFF"/>
                </a:solidFill>
                <a:effectLst>
                  <a:outerShdw dist="38100" dir="2700000" algn="tl" rotWithShape="0">
                    <a:schemeClr val="accent2"/>
                  </a:outerShdw>
                </a:effectLst>
              </a:rPr>
              <a:t>PetVax</a:t>
            </a:r>
          </a:p>
        </p:txBody>
      </p:sp>
      <p:sp>
        <p:nvSpPr>
          <p:cNvPr id="3" name="Text Placeholder 2">
            <a:extLst>
              <a:ext uri="{FF2B5EF4-FFF2-40B4-BE49-F238E27FC236}">
                <a16:creationId xmlns:a16="http://schemas.microsoft.com/office/drawing/2014/main" id="{AEFCB712-4104-4FB1-9955-C84617B22F63}"/>
              </a:ext>
            </a:extLst>
          </p:cNvPr>
          <p:cNvSpPr>
            <a:spLocks noGrp="1"/>
          </p:cNvSpPr>
          <p:nvPr>
            <p:ph type="body" sz="quarter" idx="12"/>
          </p:nvPr>
        </p:nvSpPr>
        <p:spPr/>
        <p:txBody>
          <a:bodyPr>
            <a:normAutofit/>
          </a:bodyPr>
          <a:lstStyle/>
          <a:p>
            <a:r>
              <a:rPr lang="en-US" sz="2400" dirty="0"/>
              <a:t>Senior Project </a:t>
            </a:r>
          </a:p>
          <a:p>
            <a:r>
              <a:rPr lang="en-US" sz="2400" dirty="0"/>
              <a:t>Spring 2023</a:t>
            </a:r>
          </a:p>
        </p:txBody>
      </p:sp>
      <p:pic>
        <p:nvPicPr>
          <p:cNvPr id="18" name="Picture Placeholder 17">
            <a:extLst>
              <a:ext uri="{FF2B5EF4-FFF2-40B4-BE49-F238E27FC236}">
                <a16:creationId xmlns:a16="http://schemas.microsoft.com/office/drawing/2014/main" id="{3765CD7D-934E-F0DE-56C4-67AAE9E9084C}"/>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t="9610" b="9610"/>
          <a:stretch>
            <a:fillRect/>
          </a:stretch>
        </p:blipFill>
        <p:spPr/>
      </p:pic>
      <p:sp>
        <p:nvSpPr>
          <p:cNvPr id="19" name="TextBox 18">
            <a:extLst>
              <a:ext uri="{FF2B5EF4-FFF2-40B4-BE49-F238E27FC236}">
                <a16:creationId xmlns:a16="http://schemas.microsoft.com/office/drawing/2014/main" id="{2E361F8B-6D1A-8732-938A-B3BEBC81EF3A}"/>
              </a:ext>
            </a:extLst>
          </p:cNvPr>
          <p:cNvSpPr txBox="1"/>
          <p:nvPr/>
        </p:nvSpPr>
        <p:spPr>
          <a:xfrm>
            <a:off x="1" y="6858000"/>
            <a:ext cx="5662934" cy="230832"/>
          </a:xfrm>
          <a:prstGeom prst="rect">
            <a:avLst/>
          </a:prstGeom>
          <a:noFill/>
        </p:spPr>
        <p:txBody>
          <a:bodyPr wrap="square" rtlCol="0">
            <a:spAutoFit/>
          </a:bodyPr>
          <a:lstStyle/>
          <a:p>
            <a:r>
              <a:rPr lang="en-US" sz="900">
                <a:hlinkClick r:id="rId4" tooltip="https://www.flickr.com/photos/malique/50531189786"/>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69973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BDC0B-91B7-3CCB-0D52-C919A04762D5}"/>
              </a:ext>
            </a:extLst>
          </p:cNvPr>
          <p:cNvSpPr>
            <a:spLocks noGrp="1"/>
          </p:cNvSpPr>
          <p:nvPr>
            <p:ph type="title"/>
          </p:nvPr>
        </p:nvSpPr>
        <p:spPr>
          <a:xfrm>
            <a:off x="697624" y="271462"/>
            <a:ext cx="10796752" cy="1554163"/>
          </a:xfrm>
        </p:spPr>
        <p:txBody>
          <a:bodyPr anchor="b">
            <a:normAutofit/>
          </a:bodyPr>
          <a:lstStyle/>
          <a:p>
            <a:pPr rtl="0">
              <a:spcBef>
                <a:spcPts val="300"/>
              </a:spcBef>
              <a:spcAft>
                <a:spcPts val="300"/>
              </a:spcAft>
            </a:pPr>
            <a:r>
              <a:rPr lang="en-US" sz="3600" dirty="0">
                <a:solidFill>
                  <a:srgbClr val="000000"/>
                </a:solidFill>
                <a:latin typeface="Calibri" panose="020F0502020204030204" pitchFamily="34" charset="0"/>
              </a:rPr>
              <a:t>C</a:t>
            </a:r>
            <a:r>
              <a:rPr lang="en-US" sz="3600" b="0" i="0" u="none" strike="noStrike" dirty="0">
                <a:solidFill>
                  <a:srgbClr val="000000"/>
                </a:solidFill>
                <a:effectLst/>
                <a:latin typeface="Calibri" panose="020F0502020204030204" pitchFamily="34" charset="0"/>
              </a:rPr>
              <a:t>ommunication (discord, meetings) &amp; complications</a:t>
            </a:r>
            <a:br>
              <a:rPr lang="en-US" dirty="0"/>
            </a:br>
            <a:endParaRPr lang="en-US" dirty="0"/>
          </a:p>
        </p:txBody>
      </p:sp>
      <p:sp>
        <p:nvSpPr>
          <p:cNvPr id="3" name="Content Placeholder 2">
            <a:extLst>
              <a:ext uri="{FF2B5EF4-FFF2-40B4-BE49-F238E27FC236}">
                <a16:creationId xmlns:a16="http://schemas.microsoft.com/office/drawing/2014/main" id="{1016DB1C-70D4-9AAE-9CFC-0166A58BFA23}"/>
              </a:ext>
            </a:extLst>
          </p:cNvPr>
          <p:cNvSpPr>
            <a:spLocks noGrp="1"/>
          </p:cNvSpPr>
          <p:nvPr>
            <p:ph idx="1"/>
          </p:nvPr>
        </p:nvSpPr>
        <p:spPr/>
        <p:txBody>
          <a:bodyPr/>
          <a:lstStyle/>
          <a:p>
            <a:pPr marL="0" indent="0">
              <a:buNone/>
            </a:pPr>
            <a:r>
              <a:rPr lang="en-US" b="1" dirty="0"/>
              <a:t>Complications: </a:t>
            </a:r>
          </a:p>
          <a:p>
            <a:r>
              <a:rPr lang="en-US" dirty="0"/>
              <a:t>Lack of knowledge and 1 Sprint spend on learning the basics</a:t>
            </a:r>
          </a:p>
          <a:p>
            <a:r>
              <a:rPr lang="en-US" dirty="0"/>
              <a:t>Absence from participants</a:t>
            </a:r>
          </a:p>
          <a:p>
            <a:r>
              <a:rPr lang="en-US" dirty="0"/>
              <a:t>Lack of communication from participants</a:t>
            </a:r>
          </a:p>
          <a:p>
            <a:pPr marL="0" indent="0">
              <a:buNone/>
            </a:pPr>
            <a:endParaRPr lang="en-US" dirty="0"/>
          </a:p>
          <a:p>
            <a:pPr marL="0" indent="0">
              <a:buNone/>
            </a:pPr>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649DE780-0B71-35AE-471F-CDD0A6EE19AC}"/>
              </a:ext>
            </a:extLst>
          </p:cNvPr>
          <p:cNvSpPr>
            <a:spLocks noGrp="1"/>
          </p:cNvSpPr>
          <p:nvPr>
            <p:ph type="sldNum" sz="quarter" idx="12"/>
          </p:nvPr>
        </p:nvSpPr>
        <p:spPr/>
        <p:txBody>
          <a:bodyPr/>
          <a:lstStyle/>
          <a:p>
            <a:fld id="{1621B6DD-29C1-4FEA-923F-71EA1347694C}" type="slidenum">
              <a:rPr lang="en-US" smtClean="0"/>
              <a:pPr/>
              <a:t>10</a:t>
            </a:fld>
            <a:endParaRPr lang="en-US" dirty="0"/>
          </a:p>
        </p:txBody>
      </p:sp>
    </p:spTree>
    <p:extLst>
      <p:ext uri="{BB962C8B-B14F-4D97-AF65-F5344CB8AC3E}">
        <p14:creationId xmlns:p14="http://schemas.microsoft.com/office/powerpoint/2010/main" val="3286109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Small happy dog lying on the grass">
            <a:extLst>
              <a:ext uri="{FF2B5EF4-FFF2-40B4-BE49-F238E27FC236}">
                <a16:creationId xmlns:a16="http://schemas.microsoft.com/office/drawing/2014/main" id="{D8532173-689B-4A9B-9214-E0E3655E78CD}"/>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4" r="14"/>
          <a:stretch/>
        </p:blipFill>
        <p:spPr/>
      </p:pic>
      <p:sp>
        <p:nvSpPr>
          <p:cNvPr id="9" name="Title 8">
            <a:extLst>
              <a:ext uri="{FF2B5EF4-FFF2-40B4-BE49-F238E27FC236}">
                <a16:creationId xmlns:a16="http://schemas.microsoft.com/office/drawing/2014/main" id="{1561F3A5-A67A-4D59-9C83-54FC481E25E2}"/>
              </a:ext>
            </a:extLst>
          </p:cNvPr>
          <p:cNvSpPr>
            <a:spLocks noGrp="1"/>
          </p:cNvSpPr>
          <p:nvPr>
            <p:ph type="title"/>
          </p:nvPr>
        </p:nvSpPr>
        <p:spPr>
          <a:xfrm>
            <a:off x="857359" y="1884642"/>
            <a:ext cx="5014913" cy="2039662"/>
          </a:xfrm>
        </p:spPr>
        <p:txBody>
          <a:bodyPr/>
          <a:lstStyle/>
          <a:p>
            <a:r>
              <a:rPr lang="en-US" dirty="0"/>
              <a:t>Planning &amp; Tools</a:t>
            </a:r>
          </a:p>
        </p:txBody>
      </p:sp>
      <p:sp>
        <p:nvSpPr>
          <p:cNvPr id="3" name="TextBox 2">
            <a:extLst>
              <a:ext uri="{FF2B5EF4-FFF2-40B4-BE49-F238E27FC236}">
                <a16:creationId xmlns:a16="http://schemas.microsoft.com/office/drawing/2014/main" id="{48E6FCDB-8423-E458-C362-4F6FD4C79798}"/>
              </a:ext>
            </a:extLst>
          </p:cNvPr>
          <p:cNvSpPr txBox="1"/>
          <p:nvPr/>
        </p:nvSpPr>
        <p:spPr>
          <a:xfrm>
            <a:off x="1828800" y="3924304"/>
            <a:ext cx="6096000" cy="369332"/>
          </a:xfrm>
          <a:prstGeom prst="rect">
            <a:avLst/>
          </a:prstGeom>
          <a:noFill/>
        </p:spPr>
        <p:txBody>
          <a:bodyPr wrap="square">
            <a:spAutoFit/>
          </a:bodyPr>
          <a:lstStyle/>
          <a:p>
            <a:r>
              <a:rPr lang="en-US" sz="1800" dirty="0"/>
              <a:t>(Take it away </a:t>
            </a:r>
            <a:r>
              <a:rPr lang="en-US" dirty="0"/>
              <a:t>Connor &amp; Luis</a:t>
            </a:r>
            <a:r>
              <a:rPr lang="en-US" sz="1800" dirty="0"/>
              <a:t>!)</a:t>
            </a:r>
          </a:p>
        </p:txBody>
      </p:sp>
    </p:spTree>
    <p:extLst>
      <p:ext uri="{BB962C8B-B14F-4D97-AF65-F5344CB8AC3E}">
        <p14:creationId xmlns:p14="http://schemas.microsoft.com/office/powerpoint/2010/main" val="3739379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E5B0A72-73E7-4C55-874C-B50A6CA630ED}"/>
              </a:ext>
            </a:extLst>
          </p:cNvPr>
          <p:cNvSpPr>
            <a:spLocks noGrp="1"/>
          </p:cNvSpPr>
          <p:nvPr>
            <p:ph type="title"/>
          </p:nvPr>
        </p:nvSpPr>
        <p:spPr/>
        <p:txBody>
          <a:bodyPr anchor="ctr"/>
          <a:lstStyle/>
          <a:p>
            <a:r>
              <a:rPr lang="en-US" dirty="0"/>
              <a:t>Project Tool/Languages</a:t>
            </a:r>
          </a:p>
        </p:txBody>
      </p:sp>
      <p:graphicFrame>
        <p:nvGraphicFramePr>
          <p:cNvPr id="9" name="Table 6">
            <a:extLst>
              <a:ext uri="{FF2B5EF4-FFF2-40B4-BE49-F238E27FC236}">
                <a16:creationId xmlns:a16="http://schemas.microsoft.com/office/drawing/2014/main" id="{95B22015-A3CE-4025-8967-AD753C2E9EDB}"/>
              </a:ext>
            </a:extLst>
          </p:cNvPr>
          <p:cNvGraphicFramePr>
            <a:graphicFrameLocks noGrp="1"/>
          </p:cNvGraphicFramePr>
          <p:nvPr>
            <p:ph sz="quarter" idx="13"/>
            <p:extLst>
              <p:ext uri="{D42A27DB-BD31-4B8C-83A1-F6EECF244321}">
                <p14:modId xmlns:p14="http://schemas.microsoft.com/office/powerpoint/2010/main" val="880681031"/>
              </p:ext>
            </p:extLst>
          </p:nvPr>
        </p:nvGraphicFramePr>
        <p:xfrm>
          <a:off x="774700" y="2386013"/>
          <a:ext cx="10728325" cy="3477512"/>
        </p:xfrm>
        <a:graphic>
          <a:graphicData uri="http://schemas.openxmlformats.org/drawingml/2006/table">
            <a:tbl>
              <a:tblPr firstRow="1" bandRow="1">
                <a:tableStyleId>{5C22544A-7EE6-4342-B048-85BDC9FD1C3A}</a:tableStyleId>
              </a:tblPr>
              <a:tblGrid>
                <a:gridCol w="2145665">
                  <a:extLst>
                    <a:ext uri="{9D8B030D-6E8A-4147-A177-3AD203B41FA5}">
                      <a16:colId xmlns:a16="http://schemas.microsoft.com/office/drawing/2014/main" val="3070381221"/>
                    </a:ext>
                  </a:extLst>
                </a:gridCol>
                <a:gridCol w="2145665">
                  <a:extLst>
                    <a:ext uri="{9D8B030D-6E8A-4147-A177-3AD203B41FA5}">
                      <a16:colId xmlns:a16="http://schemas.microsoft.com/office/drawing/2014/main" val="2325612137"/>
                    </a:ext>
                  </a:extLst>
                </a:gridCol>
                <a:gridCol w="2145665">
                  <a:extLst>
                    <a:ext uri="{9D8B030D-6E8A-4147-A177-3AD203B41FA5}">
                      <a16:colId xmlns:a16="http://schemas.microsoft.com/office/drawing/2014/main" val="2218031909"/>
                    </a:ext>
                  </a:extLst>
                </a:gridCol>
                <a:gridCol w="2145665">
                  <a:extLst>
                    <a:ext uri="{9D8B030D-6E8A-4147-A177-3AD203B41FA5}">
                      <a16:colId xmlns:a16="http://schemas.microsoft.com/office/drawing/2014/main" val="2817946196"/>
                    </a:ext>
                  </a:extLst>
                </a:gridCol>
                <a:gridCol w="2145665">
                  <a:extLst>
                    <a:ext uri="{9D8B030D-6E8A-4147-A177-3AD203B41FA5}">
                      <a16:colId xmlns:a16="http://schemas.microsoft.com/office/drawing/2014/main" val="2336209294"/>
                    </a:ext>
                  </a:extLst>
                </a:gridCol>
              </a:tblGrid>
              <a:tr h="686498">
                <a:tc>
                  <a:txBody>
                    <a:bodyPr/>
                    <a:lstStyle/>
                    <a:p>
                      <a:pPr algn="ctr"/>
                      <a:endParaRPr lang="en-US" sz="1600" kern="1200" dirty="0">
                        <a:solidFill>
                          <a:schemeClr val="tx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E1E1"/>
                    </a:solidFill>
                  </a:tcPr>
                </a:tc>
                <a:tc>
                  <a:txBody>
                    <a:bodyPr/>
                    <a:lstStyle/>
                    <a:p>
                      <a:pPr algn="ctr"/>
                      <a:r>
                        <a:rPr lang="en-US" b="1" dirty="0">
                          <a:solidFill>
                            <a:schemeClr val="bg1"/>
                          </a:solidFill>
                          <a:latin typeface="+mj-lt"/>
                        </a:rPr>
                        <a:t>Prototype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sz="1800" b="0" i="0" u="none" strike="noStrike" kern="1200" dirty="0">
                          <a:solidFill>
                            <a:schemeClr val="lt1"/>
                          </a:solidFill>
                          <a:effectLst/>
                          <a:latin typeface="+mn-lt"/>
                          <a:ea typeface="+mn-ea"/>
                          <a:cs typeface="+mn-cs"/>
                        </a:rPr>
                        <a:t>Front-End</a:t>
                      </a:r>
                      <a:endParaRPr lang="en-US" b="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D6767"/>
                    </a:solidFill>
                  </a:tcPr>
                </a:tc>
                <a:tc>
                  <a:txBody>
                    <a:bodyPr/>
                    <a:lstStyle/>
                    <a:p>
                      <a:pPr algn="ctr"/>
                      <a:r>
                        <a:rPr lang="en-US" sz="1800" b="0" i="0" u="none" strike="noStrike" kern="1200" dirty="0">
                          <a:solidFill>
                            <a:schemeClr val="lt1"/>
                          </a:solidFill>
                          <a:effectLst/>
                          <a:latin typeface="+mn-lt"/>
                          <a:ea typeface="+mn-ea"/>
                          <a:cs typeface="+mn-cs"/>
                        </a:rPr>
                        <a:t>Back-End</a:t>
                      </a:r>
                      <a:endParaRPr lang="en-US" b="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29696"/>
                    </a:solidFill>
                  </a:tcPr>
                </a:tc>
                <a:tc>
                  <a:txBody>
                    <a:bodyPr/>
                    <a:lstStyle/>
                    <a:p>
                      <a:pPr algn="ctr"/>
                      <a:endParaRPr lang="en-US" b="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E1E1"/>
                    </a:solidFill>
                  </a:tcPr>
                </a:tc>
                <a:extLst>
                  <a:ext uri="{0D108BD9-81ED-4DB2-BD59-A6C34878D82A}">
                    <a16:rowId xmlns:a16="http://schemas.microsoft.com/office/drawing/2014/main" val="993583591"/>
                  </a:ext>
                </a:extLst>
              </a:tr>
              <a:tr h="686498">
                <a:tc>
                  <a:txBody>
                    <a:bodyPr/>
                    <a:lstStyle/>
                    <a:p>
                      <a:pPr algn="ctr"/>
                      <a:endParaRPr lang="en-US" sz="1800" b="0" dirty="0">
                        <a:solidFill>
                          <a:schemeClr val="tx1"/>
                        </a:solidFill>
                        <a:latin typeface="+mj-lt"/>
                      </a:endParaRPr>
                    </a:p>
                  </a:txBody>
                  <a:tcPr anchor="ctr">
                    <a:lnL w="12700" cap="flat" cmpd="sng" algn="ctr">
                      <a:noFill/>
                      <a:prstDash val="solid"/>
                      <a:round/>
                      <a:headEnd type="none" w="med" len="med"/>
                      <a:tailEnd type="none" w="med" len="med"/>
                    </a:lnL>
                    <a:lnT w="38100" cmpd="sng">
                      <a:noFill/>
                    </a:lnT>
                    <a:noFill/>
                  </a:tcPr>
                </a:tc>
                <a:tc>
                  <a:txBody>
                    <a:bodyPr/>
                    <a:lstStyle/>
                    <a:p>
                      <a:pPr algn="ctr"/>
                      <a:r>
                        <a:rPr lang="en-US" sz="1400" dirty="0">
                          <a:solidFill>
                            <a:schemeClr val="tx1"/>
                          </a:solidFill>
                        </a:rPr>
                        <a:t>Figma</a:t>
                      </a:r>
                    </a:p>
                  </a:txBody>
                  <a:tcPr anchor="ctr">
                    <a:lnT w="38100" cmpd="sng">
                      <a:noFill/>
                    </a:lnT>
                    <a:noFill/>
                  </a:tcPr>
                </a:tc>
                <a:tc>
                  <a:txBody>
                    <a:bodyPr/>
                    <a:lstStyle/>
                    <a:p>
                      <a:pPr algn="ctr"/>
                      <a:r>
                        <a:rPr lang="en-US" sz="1400" dirty="0">
                          <a:solidFill>
                            <a:schemeClr val="tx1"/>
                          </a:solidFill>
                        </a:rPr>
                        <a:t>Angular Framework</a:t>
                      </a:r>
                    </a:p>
                  </a:txBody>
                  <a:tcPr anchor="ctr">
                    <a:lnT w="38100" cmpd="sng">
                      <a:noFill/>
                    </a:lnT>
                    <a:noFill/>
                  </a:tcPr>
                </a:tc>
                <a:tc>
                  <a:txBody>
                    <a:bodyPr/>
                    <a:lstStyle/>
                    <a:p>
                      <a:pPr algn="ctr" rtl="0"/>
                      <a:r>
                        <a:rPr lang="en-US" sz="1400" b="0" i="0" u="none" strike="noStrike" kern="1200" dirty="0">
                          <a:solidFill>
                            <a:schemeClr val="dk1"/>
                          </a:solidFill>
                          <a:effectLst/>
                          <a:latin typeface="+mn-lt"/>
                          <a:ea typeface="+mn-ea"/>
                          <a:cs typeface="+mn-cs"/>
                        </a:rPr>
                        <a:t>Spring Boot Framework</a:t>
                      </a:r>
                      <a:endParaRPr lang="en-US" sz="1400" b="0" dirty="0">
                        <a:effectLst/>
                      </a:endParaRPr>
                    </a:p>
                    <a:p>
                      <a:pPr algn="ctr" rtl="0"/>
                      <a:r>
                        <a:rPr lang="en-US" sz="1400" b="0" i="0" u="none" strike="noStrike" kern="1200" dirty="0">
                          <a:solidFill>
                            <a:schemeClr val="dk1"/>
                          </a:solidFill>
                          <a:effectLst/>
                          <a:latin typeface="+mn-lt"/>
                          <a:ea typeface="+mn-ea"/>
                          <a:cs typeface="+mn-cs"/>
                        </a:rPr>
                        <a:t>Spring Security (Auth)</a:t>
                      </a:r>
                      <a:endParaRPr lang="en-US" sz="1400" b="0" dirty="0">
                        <a:effectLst/>
                      </a:endParaRPr>
                    </a:p>
                    <a:p>
                      <a:pPr algn="ctr" rtl="0"/>
                      <a:r>
                        <a:rPr lang="en-US" sz="1400" b="0" i="0" u="none" strike="noStrike" kern="1200" dirty="0">
                          <a:solidFill>
                            <a:schemeClr val="dk1"/>
                          </a:solidFill>
                          <a:effectLst/>
                          <a:latin typeface="+mn-lt"/>
                          <a:ea typeface="+mn-ea"/>
                          <a:cs typeface="+mn-cs"/>
                        </a:rPr>
                        <a:t>Swagger (Documentation)</a:t>
                      </a:r>
                      <a:endParaRPr lang="en-US" sz="1400" b="0" dirty="0">
                        <a:effectLst/>
                      </a:endParaRPr>
                    </a:p>
                  </a:txBody>
                  <a:tcPr anchor="ctr">
                    <a:lnT w="38100" cmpd="sng">
                      <a:noFill/>
                    </a:lnT>
                    <a:noFill/>
                  </a:tcPr>
                </a:tc>
                <a:tc>
                  <a:txBody>
                    <a:bodyPr/>
                    <a:lstStyle/>
                    <a:p>
                      <a:pPr algn="ctr"/>
                      <a:endParaRPr lang="en-US" sz="1400" dirty="0">
                        <a:solidFill>
                          <a:schemeClr val="tx1"/>
                        </a:solidFill>
                      </a:endParaRPr>
                    </a:p>
                  </a:txBody>
                  <a:tcPr anchor="ctr">
                    <a:lnR w="12700" cap="flat" cmpd="sng" algn="ctr">
                      <a:noFill/>
                      <a:prstDash val="solid"/>
                      <a:round/>
                      <a:headEnd type="none" w="med" len="med"/>
                      <a:tailEnd type="none" w="med" len="med"/>
                    </a:lnR>
                    <a:lnT w="38100" cmpd="sng">
                      <a:noFill/>
                    </a:lnT>
                    <a:noFill/>
                  </a:tcPr>
                </a:tc>
                <a:extLst>
                  <a:ext uri="{0D108BD9-81ED-4DB2-BD59-A6C34878D82A}">
                    <a16:rowId xmlns:a16="http://schemas.microsoft.com/office/drawing/2014/main" val="1661704714"/>
                  </a:ext>
                </a:extLst>
              </a:tr>
              <a:tr h="686498">
                <a:tc>
                  <a:txBody>
                    <a:bodyPr/>
                    <a:lstStyle/>
                    <a:p>
                      <a:pPr algn="ctr"/>
                      <a:endParaRPr lang="en-US" sz="1800" b="0" dirty="0">
                        <a:solidFill>
                          <a:schemeClr val="tx1"/>
                        </a:solidFill>
                        <a:latin typeface="+mj-lt"/>
                      </a:endParaRPr>
                    </a:p>
                  </a:txBody>
                  <a:tcPr anchor="ctr">
                    <a:lnL w="12700" cap="flat" cmpd="sng" algn="ctr">
                      <a:noFill/>
                      <a:prstDash val="solid"/>
                      <a:round/>
                      <a:headEnd type="none" w="med" len="med"/>
                      <a:tailEnd type="none" w="med" len="med"/>
                    </a:lnL>
                    <a:noFill/>
                  </a:tcPr>
                </a:tc>
                <a:tc>
                  <a:txBody>
                    <a:bodyPr/>
                    <a:lstStyle/>
                    <a:p>
                      <a:pPr algn="ctr"/>
                      <a:endParaRPr lang="en-US" sz="1400" dirty="0">
                        <a:solidFill>
                          <a:schemeClr val="tx1"/>
                        </a:solidFill>
                      </a:endParaRPr>
                    </a:p>
                  </a:txBody>
                  <a:tcPr anchor="ctr">
                    <a:noFill/>
                  </a:tcPr>
                </a:tc>
                <a:tc>
                  <a:txBody>
                    <a:bodyPr/>
                    <a:lstStyle/>
                    <a:p>
                      <a:pPr algn="ctr"/>
                      <a:r>
                        <a:rPr lang="en-US" sz="1400" dirty="0">
                          <a:solidFill>
                            <a:schemeClr val="tx1"/>
                          </a:solidFill>
                        </a:rPr>
                        <a:t>HTML</a:t>
                      </a:r>
                    </a:p>
                  </a:txBody>
                  <a:tcPr anchor="ctr">
                    <a:noFill/>
                  </a:tcPr>
                </a:tc>
                <a:tc>
                  <a:txBody>
                    <a:bodyPr/>
                    <a:lstStyle/>
                    <a:p>
                      <a:pPr algn="ctr"/>
                      <a:r>
                        <a:rPr lang="en-US" sz="1400" dirty="0">
                          <a:solidFill>
                            <a:schemeClr val="tx1"/>
                          </a:solidFill>
                        </a:rPr>
                        <a:t>Database: SQL</a:t>
                      </a:r>
                    </a:p>
                    <a:p>
                      <a:pPr algn="ctr"/>
                      <a:endParaRPr lang="en-US" sz="1400" dirty="0">
                        <a:solidFill>
                          <a:schemeClr val="tx1"/>
                        </a:solidFill>
                      </a:endParaRPr>
                    </a:p>
                  </a:txBody>
                  <a:tcPr anchor="ctr">
                    <a:noFill/>
                  </a:tcPr>
                </a:tc>
                <a:tc>
                  <a:txBody>
                    <a:bodyPr/>
                    <a:lstStyle/>
                    <a:p>
                      <a:pPr algn="ctr"/>
                      <a:endParaRPr lang="en-US" sz="1400" dirty="0">
                        <a:solidFill>
                          <a:schemeClr val="tx1"/>
                        </a:solidFill>
                      </a:endParaRPr>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736728768"/>
                  </a:ext>
                </a:extLst>
              </a:tr>
              <a:tr h="686498">
                <a:tc>
                  <a:txBody>
                    <a:bodyPr/>
                    <a:lstStyle/>
                    <a:p>
                      <a:pPr algn="ctr"/>
                      <a:endParaRPr lang="en-US" sz="1800" b="0" dirty="0">
                        <a:solidFill>
                          <a:schemeClr val="tx1"/>
                        </a:solidFill>
                        <a:latin typeface="+mj-lt"/>
                      </a:endParaRPr>
                    </a:p>
                  </a:txBody>
                  <a:tcPr anchor="ctr">
                    <a:lnL w="12700" cap="flat" cmpd="sng" algn="ctr">
                      <a:noFill/>
                      <a:prstDash val="solid"/>
                      <a:round/>
                      <a:headEnd type="none" w="med" len="med"/>
                      <a:tailEnd type="none" w="med" len="med"/>
                    </a:lnL>
                    <a:noFill/>
                  </a:tcPr>
                </a:tc>
                <a:tc>
                  <a:txBody>
                    <a:bodyPr/>
                    <a:lstStyle/>
                    <a:p>
                      <a:pPr algn="ctr"/>
                      <a:endParaRPr lang="en-US" sz="1400" dirty="0">
                        <a:solidFill>
                          <a:schemeClr val="tx1"/>
                        </a:solidFill>
                      </a:endParaRPr>
                    </a:p>
                  </a:txBody>
                  <a:tcPr anchor="ctr">
                    <a:noFill/>
                  </a:tcPr>
                </a:tc>
                <a:tc>
                  <a:txBody>
                    <a:bodyPr/>
                    <a:lstStyle/>
                    <a:p>
                      <a:pPr algn="ctr"/>
                      <a:r>
                        <a:rPr lang="en-US" sz="1400" dirty="0">
                          <a:solidFill>
                            <a:schemeClr val="tx1"/>
                          </a:solidFill>
                        </a:rPr>
                        <a:t>CSS</a:t>
                      </a:r>
                    </a:p>
                  </a:txBody>
                  <a:tcPr anchor="ctr">
                    <a:noFill/>
                  </a:tcPr>
                </a:tc>
                <a:tc>
                  <a:txBody>
                    <a:bodyPr/>
                    <a:lstStyle/>
                    <a:p>
                      <a:pPr algn="ctr"/>
                      <a:r>
                        <a:rPr lang="en-US" sz="1400" b="0" i="0" u="none" strike="noStrike" kern="1200" dirty="0">
                          <a:solidFill>
                            <a:schemeClr val="dk1"/>
                          </a:solidFill>
                          <a:effectLst/>
                          <a:latin typeface="+mn-lt"/>
                          <a:ea typeface="+mn-ea"/>
                          <a:cs typeface="+mn-cs"/>
                        </a:rPr>
                        <a:t>Docker: phpMyAdmin, MySQL DB</a:t>
                      </a:r>
                      <a:endParaRPr lang="en-US" sz="1400" dirty="0">
                        <a:solidFill>
                          <a:schemeClr val="tx1"/>
                        </a:solidFill>
                      </a:endParaRPr>
                    </a:p>
                  </a:txBody>
                  <a:tcPr anchor="ctr">
                    <a:noFill/>
                  </a:tcPr>
                </a:tc>
                <a:tc>
                  <a:txBody>
                    <a:bodyPr/>
                    <a:lstStyle/>
                    <a:p>
                      <a:pPr algn="ctr"/>
                      <a:endParaRPr lang="en-US" sz="1400" dirty="0">
                        <a:solidFill>
                          <a:schemeClr val="tx1"/>
                        </a:solidFill>
                      </a:endParaRPr>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717397593"/>
                  </a:ext>
                </a:extLst>
              </a:tr>
              <a:tr h="686498">
                <a:tc>
                  <a:txBody>
                    <a:bodyPr/>
                    <a:lstStyle/>
                    <a:p>
                      <a:pPr algn="ctr"/>
                      <a:endParaRPr lang="en-US" sz="1800" b="0" dirty="0">
                        <a:solidFill>
                          <a:schemeClr val="tx1"/>
                        </a:solidFill>
                        <a:latin typeface="+mj-lt"/>
                      </a:endParaRP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endParaRPr lang="en-US" sz="1400" dirty="0">
                        <a:solidFill>
                          <a:schemeClr val="tx1"/>
                        </a:solidFill>
                      </a:endParaRPr>
                    </a:p>
                  </a:txBody>
                  <a:tcPr anchor="ctr">
                    <a:lnB w="12700" cap="flat" cmpd="sng" algn="ctr">
                      <a:noFill/>
                      <a:prstDash val="solid"/>
                      <a:round/>
                      <a:headEnd type="none" w="med" len="med"/>
                      <a:tailEnd type="none" w="med" len="med"/>
                    </a:lnB>
                    <a:noFill/>
                  </a:tcPr>
                </a:tc>
                <a:tc>
                  <a:txBody>
                    <a:bodyPr/>
                    <a:lstStyle/>
                    <a:p>
                      <a:pPr algn="ctr"/>
                      <a:r>
                        <a:rPr lang="en-US" sz="1400" dirty="0">
                          <a:solidFill>
                            <a:schemeClr val="tx1"/>
                          </a:solidFill>
                        </a:rPr>
                        <a:t>TS</a:t>
                      </a:r>
                    </a:p>
                  </a:txBody>
                  <a:tcPr anchor="ctr">
                    <a:lnB w="12700" cap="flat" cmpd="sng" algn="ctr">
                      <a:noFill/>
                      <a:prstDash val="solid"/>
                      <a:round/>
                      <a:headEnd type="none" w="med" len="med"/>
                      <a:tailEnd type="none" w="med" len="med"/>
                    </a:lnB>
                    <a:noFill/>
                  </a:tcPr>
                </a:tc>
                <a:tc>
                  <a:txBody>
                    <a:bodyPr/>
                    <a:lstStyle/>
                    <a:p>
                      <a:pPr algn="ctr"/>
                      <a:endParaRPr lang="en-US" sz="1400" dirty="0">
                        <a:solidFill>
                          <a:schemeClr val="tx1"/>
                        </a:solidFill>
                      </a:endParaRPr>
                    </a:p>
                  </a:txBody>
                  <a:tcPr anchor="ctr">
                    <a:lnB w="12700" cap="flat" cmpd="sng" algn="ctr">
                      <a:noFill/>
                      <a:prstDash val="solid"/>
                      <a:round/>
                      <a:headEnd type="none" w="med" len="med"/>
                      <a:tailEnd type="none" w="med" len="med"/>
                    </a:lnB>
                    <a:noFill/>
                  </a:tcPr>
                </a:tc>
                <a:tc>
                  <a:txBody>
                    <a:bodyPr/>
                    <a:lstStyle/>
                    <a:p>
                      <a:pPr algn="ctr"/>
                      <a:endParaRPr lang="en-US" sz="1400" dirty="0">
                        <a:solidFill>
                          <a:schemeClr val="tx1"/>
                        </a:solidFill>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470116489"/>
                  </a:ext>
                </a:extLst>
              </a:tr>
            </a:tbl>
          </a:graphicData>
        </a:graphic>
      </p:graphicFrame>
      <p:sp>
        <p:nvSpPr>
          <p:cNvPr id="23" name="Slide Number Placeholder 22">
            <a:extLst>
              <a:ext uri="{FF2B5EF4-FFF2-40B4-BE49-F238E27FC236}">
                <a16:creationId xmlns:a16="http://schemas.microsoft.com/office/drawing/2014/main" id="{98A201B3-2CCF-4132-8763-1BFF87552FF4}"/>
              </a:ext>
            </a:extLst>
          </p:cNvPr>
          <p:cNvSpPr>
            <a:spLocks noGrp="1"/>
          </p:cNvSpPr>
          <p:nvPr>
            <p:ph type="sldNum" sz="quarter" idx="16"/>
          </p:nvPr>
        </p:nvSpPr>
        <p:spPr/>
        <p:txBody>
          <a:bodyPr/>
          <a:lstStyle/>
          <a:p>
            <a:fld id="{1621B6DD-29C1-4FEA-923F-71EA1347694C}" type="slidenum">
              <a:rPr lang="en-US" smtClean="0"/>
              <a:pPr/>
              <a:t>12</a:t>
            </a:fld>
            <a:endParaRPr lang="en-US" dirty="0"/>
          </a:p>
        </p:txBody>
      </p:sp>
      <p:pic>
        <p:nvPicPr>
          <p:cNvPr id="3" name="Picture Placeholder 9">
            <a:extLst>
              <a:ext uri="{FF2B5EF4-FFF2-40B4-BE49-F238E27FC236}">
                <a16:creationId xmlns:a16="http://schemas.microsoft.com/office/drawing/2014/main" id="{2C2EBBBC-3064-C055-A153-CB6C50FFAE03}"/>
              </a:ext>
            </a:extLst>
          </p:cNvPr>
          <p:cNvPicPr>
            <a:picLocks noChangeAspect="1"/>
          </p:cNvPicPr>
          <p:nvPr/>
        </p:nvPicPr>
        <p:blipFill>
          <a:blip r:embed="rId2">
            <a:extLst>
              <a:ext uri="{837473B0-CC2E-450A-ABE3-18F120FF3D39}">
                <a1611:picAttrSrcUrl xmlns:a1611="http://schemas.microsoft.com/office/drawing/2016/11/main" r:id="rId3"/>
              </a:ext>
            </a:extLst>
          </a:blip>
          <a:srcRect l="1567" r="1567"/>
          <a:stretch>
            <a:fillRect/>
          </a:stretch>
        </p:blipFill>
        <p:spPr>
          <a:xfrm>
            <a:off x="9289150" y="3288937"/>
            <a:ext cx="2933004" cy="2949863"/>
          </a:xfrm>
          <a:custGeom>
            <a:avLst/>
            <a:gdLst>
              <a:gd name="connsiteX0" fmla="*/ 1747550 w 3484645"/>
              <a:gd name="connsiteY0" fmla="*/ 0 h 3504675"/>
              <a:gd name="connsiteX1" fmla="*/ 2214840 w 3484645"/>
              <a:gd name="connsiteY1" fmla="*/ 60981 h 3504675"/>
              <a:gd name="connsiteX2" fmla="*/ 2672026 w 3484645"/>
              <a:gd name="connsiteY2" fmla="*/ 294743 h 3504675"/>
              <a:gd name="connsiteX3" fmla="*/ 3484645 w 3484645"/>
              <a:gd name="connsiteY3" fmla="*/ 1666123 h 3504675"/>
              <a:gd name="connsiteX4" fmla="*/ 3271385 w 3484645"/>
              <a:gd name="connsiteY4" fmla="*/ 2559815 h 3504675"/>
              <a:gd name="connsiteX5" fmla="*/ 2712448 w 3484645"/>
              <a:gd name="connsiteY5" fmla="*/ 3220096 h 3504675"/>
              <a:gd name="connsiteX6" fmla="*/ 2275822 w 3484645"/>
              <a:gd name="connsiteY6" fmla="*/ 3443694 h 3504675"/>
              <a:gd name="connsiteX7" fmla="*/ 1838847 w 3484645"/>
              <a:gd name="connsiteY7" fmla="*/ 3504675 h 3504675"/>
              <a:gd name="connsiteX8" fmla="*/ 1249594 w 3484645"/>
              <a:gd name="connsiteY8" fmla="*/ 3443694 h 3504675"/>
              <a:gd name="connsiteX9" fmla="*/ 650235 w 3484645"/>
              <a:gd name="connsiteY9" fmla="*/ 3108647 h 3504675"/>
              <a:gd name="connsiteX10" fmla="*/ 426521 w 3484645"/>
              <a:gd name="connsiteY10" fmla="*/ 2874885 h 3504675"/>
              <a:gd name="connsiteX11" fmla="*/ 188171 w 3484645"/>
              <a:gd name="connsiteY11" fmla="*/ 2493927 h 3504675"/>
              <a:gd name="connsiteX12" fmla="*/ 30317 w 3484645"/>
              <a:gd name="connsiteY12" fmla="*/ 2031660 h 3504675"/>
              <a:gd name="connsiteX13" fmla="*/ 0 w 3484645"/>
              <a:gd name="connsiteY13" fmla="*/ 1848716 h 3504675"/>
              <a:gd name="connsiteX14" fmla="*/ 60981 w 3484645"/>
              <a:gd name="connsiteY14" fmla="*/ 1279907 h 3504675"/>
              <a:gd name="connsiteX15" fmla="*/ 691005 w 3484645"/>
              <a:gd name="connsiteY15" fmla="*/ 355374 h 3504675"/>
              <a:gd name="connsiteX16" fmla="*/ 1747550 w 3484645"/>
              <a:gd name="connsiteY16"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4645" h="3504675">
                <a:moveTo>
                  <a:pt x="1747550" y="0"/>
                </a:moveTo>
                <a:cubicBezTo>
                  <a:pt x="1869164" y="0"/>
                  <a:pt x="2021791" y="0"/>
                  <a:pt x="2214840" y="60981"/>
                </a:cubicBezTo>
                <a:cubicBezTo>
                  <a:pt x="2428101" y="121963"/>
                  <a:pt x="2550063" y="233762"/>
                  <a:pt x="2672026" y="294743"/>
                </a:cubicBezTo>
                <a:cubicBezTo>
                  <a:pt x="3240720" y="670444"/>
                  <a:pt x="3484645" y="1107127"/>
                  <a:pt x="3484645" y="1666123"/>
                </a:cubicBezTo>
                <a:cubicBezTo>
                  <a:pt x="3484645" y="2001170"/>
                  <a:pt x="3423664" y="2285749"/>
                  <a:pt x="3271385" y="2559815"/>
                </a:cubicBezTo>
                <a:cubicBezTo>
                  <a:pt x="3139317" y="2844394"/>
                  <a:pt x="2956373" y="3057829"/>
                  <a:pt x="2712448" y="3220096"/>
                </a:cubicBezTo>
                <a:cubicBezTo>
                  <a:pt x="2580380" y="3281077"/>
                  <a:pt x="2428101" y="3413203"/>
                  <a:pt x="2275822" y="3443694"/>
                </a:cubicBezTo>
                <a:cubicBezTo>
                  <a:pt x="2113089" y="3504675"/>
                  <a:pt x="1960810" y="3504675"/>
                  <a:pt x="1838847" y="3504675"/>
                </a:cubicBezTo>
                <a:cubicBezTo>
                  <a:pt x="1676114" y="3504675"/>
                  <a:pt x="1462854" y="3474184"/>
                  <a:pt x="1249594" y="3443694"/>
                </a:cubicBezTo>
                <a:cubicBezTo>
                  <a:pt x="995563" y="3382712"/>
                  <a:pt x="772197" y="3230259"/>
                  <a:pt x="650235" y="3108647"/>
                </a:cubicBezTo>
                <a:cubicBezTo>
                  <a:pt x="579148" y="3078156"/>
                  <a:pt x="518167" y="2966357"/>
                  <a:pt x="426521" y="2874885"/>
                </a:cubicBezTo>
                <a:cubicBezTo>
                  <a:pt x="325118" y="2783413"/>
                  <a:pt x="279817" y="2717525"/>
                  <a:pt x="188171" y="2493927"/>
                </a:cubicBezTo>
                <a:cubicBezTo>
                  <a:pt x="96525" y="2270329"/>
                  <a:pt x="60981" y="2255258"/>
                  <a:pt x="30317" y="2031660"/>
                </a:cubicBezTo>
                <a:cubicBezTo>
                  <a:pt x="30317" y="2001170"/>
                  <a:pt x="0" y="1940188"/>
                  <a:pt x="0" y="1848716"/>
                </a:cubicBezTo>
                <a:cubicBezTo>
                  <a:pt x="0" y="1696613"/>
                  <a:pt x="30317" y="1412034"/>
                  <a:pt x="60981" y="1279907"/>
                </a:cubicBezTo>
                <a:cubicBezTo>
                  <a:pt x="223366" y="843225"/>
                  <a:pt x="386099" y="599300"/>
                  <a:pt x="691005" y="355374"/>
                </a:cubicBezTo>
                <a:cubicBezTo>
                  <a:pt x="975352" y="101636"/>
                  <a:pt x="1371556" y="0"/>
                  <a:pt x="1747550" y="0"/>
                </a:cubicBezTo>
                <a:close/>
              </a:path>
            </a:pathLst>
          </a:custGeom>
        </p:spPr>
      </p:pic>
      <p:pic>
        <p:nvPicPr>
          <p:cNvPr id="4" name="Picture Placeholder 8">
            <a:extLst>
              <a:ext uri="{FF2B5EF4-FFF2-40B4-BE49-F238E27FC236}">
                <a16:creationId xmlns:a16="http://schemas.microsoft.com/office/drawing/2014/main" id="{785F6942-4175-3509-3A22-C4395F388DDF}"/>
              </a:ext>
            </a:extLst>
          </p:cNvPr>
          <p:cNvPicPr>
            <a:picLocks noChangeAspect="1"/>
          </p:cNvPicPr>
          <p:nvPr/>
        </p:nvPicPr>
        <p:blipFill>
          <a:blip r:embed="rId4">
            <a:extLst>
              <a:ext uri="{837473B0-CC2E-450A-ABE3-18F120FF3D39}">
                <a1611:picAttrSrcUrl xmlns:a1611="http://schemas.microsoft.com/office/drawing/2016/11/main" r:id="rId5"/>
              </a:ext>
            </a:extLst>
          </a:blip>
          <a:srcRect l="16848" r="16848"/>
          <a:stretch>
            <a:fillRect/>
          </a:stretch>
        </p:blipFill>
        <p:spPr>
          <a:xfrm>
            <a:off x="168165" y="3189518"/>
            <a:ext cx="3130703" cy="3148699"/>
          </a:xfrm>
          <a:custGeom>
            <a:avLst/>
            <a:gdLst>
              <a:gd name="connsiteX0" fmla="*/ 1747550 w 3484645"/>
              <a:gd name="connsiteY0" fmla="*/ 0 h 3504675"/>
              <a:gd name="connsiteX1" fmla="*/ 2214840 w 3484645"/>
              <a:gd name="connsiteY1" fmla="*/ 60981 h 3504675"/>
              <a:gd name="connsiteX2" fmla="*/ 2672026 w 3484645"/>
              <a:gd name="connsiteY2" fmla="*/ 294743 h 3504675"/>
              <a:gd name="connsiteX3" fmla="*/ 3484645 w 3484645"/>
              <a:gd name="connsiteY3" fmla="*/ 1666123 h 3504675"/>
              <a:gd name="connsiteX4" fmla="*/ 3271385 w 3484645"/>
              <a:gd name="connsiteY4" fmla="*/ 2559815 h 3504675"/>
              <a:gd name="connsiteX5" fmla="*/ 2712448 w 3484645"/>
              <a:gd name="connsiteY5" fmla="*/ 3220096 h 3504675"/>
              <a:gd name="connsiteX6" fmla="*/ 2275822 w 3484645"/>
              <a:gd name="connsiteY6" fmla="*/ 3443694 h 3504675"/>
              <a:gd name="connsiteX7" fmla="*/ 1838847 w 3484645"/>
              <a:gd name="connsiteY7" fmla="*/ 3504675 h 3504675"/>
              <a:gd name="connsiteX8" fmla="*/ 1249594 w 3484645"/>
              <a:gd name="connsiteY8" fmla="*/ 3443694 h 3504675"/>
              <a:gd name="connsiteX9" fmla="*/ 650235 w 3484645"/>
              <a:gd name="connsiteY9" fmla="*/ 3108647 h 3504675"/>
              <a:gd name="connsiteX10" fmla="*/ 426521 w 3484645"/>
              <a:gd name="connsiteY10" fmla="*/ 2874885 h 3504675"/>
              <a:gd name="connsiteX11" fmla="*/ 188171 w 3484645"/>
              <a:gd name="connsiteY11" fmla="*/ 2493927 h 3504675"/>
              <a:gd name="connsiteX12" fmla="*/ 30317 w 3484645"/>
              <a:gd name="connsiteY12" fmla="*/ 2031660 h 3504675"/>
              <a:gd name="connsiteX13" fmla="*/ 0 w 3484645"/>
              <a:gd name="connsiteY13" fmla="*/ 1848716 h 3504675"/>
              <a:gd name="connsiteX14" fmla="*/ 60981 w 3484645"/>
              <a:gd name="connsiteY14" fmla="*/ 1279907 h 3504675"/>
              <a:gd name="connsiteX15" fmla="*/ 691005 w 3484645"/>
              <a:gd name="connsiteY15" fmla="*/ 355374 h 3504675"/>
              <a:gd name="connsiteX16" fmla="*/ 1747550 w 3484645"/>
              <a:gd name="connsiteY16"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4645" h="3504675">
                <a:moveTo>
                  <a:pt x="1747550" y="0"/>
                </a:moveTo>
                <a:cubicBezTo>
                  <a:pt x="1869164" y="0"/>
                  <a:pt x="2021791" y="0"/>
                  <a:pt x="2214840" y="60981"/>
                </a:cubicBezTo>
                <a:cubicBezTo>
                  <a:pt x="2428101" y="121963"/>
                  <a:pt x="2550063" y="233762"/>
                  <a:pt x="2672026" y="294743"/>
                </a:cubicBezTo>
                <a:cubicBezTo>
                  <a:pt x="3240720" y="670444"/>
                  <a:pt x="3484645" y="1107127"/>
                  <a:pt x="3484645" y="1666123"/>
                </a:cubicBezTo>
                <a:cubicBezTo>
                  <a:pt x="3484645" y="2001170"/>
                  <a:pt x="3423664" y="2285749"/>
                  <a:pt x="3271385" y="2559815"/>
                </a:cubicBezTo>
                <a:cubicBezTo>
                  <a:pt x="3139317" y="2844394"/>
                  <a:pt x="2956373" y="3057829"/>
                  <a:pt x="2712448" y="3220096"/>
                </a:cubicBezTo>
                <a:cubicBezTo>
                  <a:pt x="2580380" y="3281077"/>
                  <a:pt x="2428101" y="3413203"/>
                  <a:pt x="2275822" y="3443694"/>
                </a:cubicBezTo>
                <a:cubicBezTo>
                  <a:pt x="2113089" y="3504675"/>
                  <a:pt x="1960810" y="3504675"/>
                  <a:pt x="1838847" y="3504675"/>
                </a:cubicBezTo>
                <a:cubicBezTo>
                  <a:pt x="1676114" y="3504675"/>
                  <a:pt x="1462854" y="3474184"/>
                  <a:pt x="1249594" y="3443694"/>
                </a:cubicBezTo>
                <a:cubicBezTo>
                  <a:pt x="995563" y="3382712"/>
                  <a:pt x="772197" y="3230259"/>
                  <a:pt x="650235" y="3108647"/>
                </a:cubicBezTo>
                <a:cubicBezTo>
                  <a:pt x="579148" y="3078156"/>
                  <a:pt x="518167" y="2966357"/>
                  <a:pt x="426521" y="2874885"/>
                </a:cubicBezTo>
                <a:cubicBezTo>
                  <a:pt x="325118" y="2783413"/>
                  <a:pt x="279817" y="2717525"/>
                  <a:pt x="188171" y="2493927"/>
                </a:cubicBezTo>
                <a:cubicBezTo>
                  <a:pt x="96525" y="2270329"/>
                  <a:pt x="60981" y="2255258"/>
                  <a:pt x="30317" y="2031660"/>
                </a:cubicBezTo>
                <a:cubicBezTo>
                  <a:pt x="30317" y="2001170"/>
                  <a:pt x="0" y="1940188"/>
                  <a:pt x="0" y="1848716"/>
                </a:cubicBezTo>
                <a:cubicBezTo>
                  <a:pt x="0" y="1696613"/>
                  <a:pt x="30317" y="1412034"/>
                  <a:pt x="60981" y="1279907"/>
                </a:cubicBezTo>
                <a:cubicBezTo>
                  <a:pt x="223366" y="843225"/>
                  <a:pt x="386099" y="599300"/>
                  <a:pt x="691005" y="355374"/>
                </a:cubicBezTo>
                <a:cubicBezTo>
                  <a:pt x="975352" y="101636"/>
                  <a:pt x="1371556" y="0"/>
                  <a:pt x="1747550" y="0"/>
                </a:cubicBezTo>
                <a:close/>
              </a:path>
            </a:pathLst>
          </a:custGeom>
        </p:spPr>
      </p:pic>
    </p:spTree>
    <p:extLst>
      <p:ext uri="{BB962C8B-B14F-4D97-AF65-F5344CB8AC3E}">
        <p14:creationId xmlns:p14="http://schemas.microsoft.com/office/powerpoint/2010/main" val="84068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3CC5BDEA-39D8-4A5F-BC06-7868AF3584AC}"/>
              </a:ext>
            </a:extLst>
          </p:cNvPr>
          <p:cNvSpPr>
            <a:spLocks noGrp="1"/>
          </p:cNvSpPr>
          <p:nvPr>
            <p:ph type="title"/>
          </p:nvPr>
        </p:nvSpPr>
        <p:spPr/>
        <p:txBody>
          <a:bodyPr>
            <a:normAutofit fontScale="90000"/>
          </a:bodyPr>
          <a:lstStyle/>
          <a:p>
            <a:r>
              <a:rPr lang="en-US" dirty="0"/>
              <a:t>Project Tools/Languages</a:t>
            </a:r>
            <a:br>
              <a:rPr lang="en-US" dirty="0"/>
            </a:br>
            <a:endParaRPr lang="en-US" dirty="0"/>
          </a:p>
        </p:txBody>
      </p:sp>
      <p:sp>
        <p:nvSpPr>
          <p:cNvPr id="3" name="Text Placeholder 2">
            <a:extLst>
              <a:ext uri="{FF2B5EF4-FFF2-40B4-BE49-F238E27FC236}">
                <a16:creationId xmlns:a16="http://schemas.microsoft.com/office/drawing/2014/main" id="{843C61F0-FEDF-462D-A503-4EE84BBD9274}"/>
              </a:ext>
            </a:extLst>
          </p:cNvPr>
          <p:cNvSpPr>
            <a:spLocks noGrp="1"/>
          </p:cNvSpPr>
          <p:nvPr>
            <p:ph type="body" sz="quarter" idx="17"/>
          </p:nvPr>
        </p:nvSpPr>
        <p:spPr>
          <a:xfrm>
            <a:off x="4659564" y="616890"/>
            <a:ext cx="6812436" cy="1836156"/>
          </a:xfrm>
        </p:spPr>
        <p:txBody>
          <a:bodyPr>
            <a:normAutofit fontScale="85000" lnSpcReduction="20000"/>
          </a:bodyPr>
          <a:lstStyle/>
          <a:p>
            <a:pPr rtl="0">
              <a:spcBef>
                <a:spcPts val="800"/>
              </a:spcBef>
              <a:spcAft>
                <a:spcPts val="0"/>
              </a:spcAft>
            </a:pPr>
            <a:r>
              <a:rPr lang="en-US" sz="1800" b="0" i="0" u="none" strike="noStrike" dirty="0">
                <a:solidFill>
                  <a:srgbClr val="000000"/>
                </a:solidFill>
                <a:effectLst/>
                <a:latin typeface="Calibri" panose="020F0502020204030204" pitchFamily="34" charset="0"/>
              </a:rPr>
              <a:t>Prototype: </a:t>
            </a:r>
          </a:p>
          <a:p>
            <a:pPr marL="971550" lvl="1" indent="-285750">
              <a:spcBef>
                <a:spcPts val="800"/>
              </a:spcBef>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Figma</a:t>
            </a:r>
            <a:endParaRPr lang="en-US" sz="1800" b="0" dirty="0">
              <a:effectLst/>
            </a:endParaRPr>
          </a:p>
          <a:p>
            <a:pPr rtl="0">
              <a:spcBef>
                <a:spcPts val="800"/>
              </a:spcBef>
              <a:spcAft>
                <a:spcPts val="0"/>
              </a:spcAft>
            </a:pPr>
            <a:r>
              <a:rPr lang="en-US" sz="1800" b="0" i="0" u="none" strike="noStrike" dirty="0">
                <a:solidFill>
                  <a:srgbClr val="000000"/>
                </a:solidFill>
                <a:effectLst/>
                <a:latin typeface="Calibri" panose="020F0502020204030204" pitchFamily="34" charset="0"/>
              </a:rPr>
              <a:t>Front-End: </a:t>
            </a:r>
          </a:p>
          <a:p>
            <a:pPr marL="971550" lvl="1" indent="-285750">
              <a:spcBef>
                <a:spcPts val="800"/>
              </a:spcBef>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Angular Framework (HTML, CSS &amp; TS)</a:t>
            </a:r>
            <a:endParaRPr lang="en-US" sz="1800" b="0" dirty="0">
              <a:effectLst/>
            </a:endParaRPr>
          </a:p>
          <a:p>
            <a:pPr rtl="0">
              <a:spcBef>
                <a:spcPts val="800"/>
              </a:spcBef>
              <a:spcAft>
                <a:spcPts val="0"/>
              </a:spcAft>
            </a:pPr>
            <a:r>
              <a:rPr lang="en-US" sz="1800" b="0" i="0" u="none" strike="noStrike" dirty="0">
                <a:solidFill>
                  <a:srgbClr val="000000"/>
                </a:solidFill>
                <a:effectLst/>
                <a:latin typeface="Calibri" panose="020F0502020204030204" pitchFamily="34" charset="0"/>
              </a:rPr>
              <a:t>Back-End:</a:t>
            </a:r>
            <a:endParaRPr lang="en-US" b="0" dirty="0">
              <a:effectLst/>
            </a:endParaRPr>
          </a:p>
          <a:p>
            <a:pPr lvl="1" fontAlgn="base">
              <a:spcBef>
                <a:spcPts val="800"/>
              </a:spcBef>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API: Java Spring Boot</a:t>
            </a:r>
            <a:endParaRPr lang="en-US" sz="1800" b="0" i="0" u="none" strike="noStrike" dirty="0">
              <a:solidFill>
                <a:srgbClr val="000000"/>
              </a:solidFill>
              <a:effectLst/>
              <a:latin typeface="Arial" panose="020B0604020202020204" pitchFamily="34" charset="0"/>
            </a:endParaRPr>
          </a:p>
          <a:p>
            <a:pPr lvl="1" fontAlgn="base">
              <a:spcBef>
                <a:spcPts val="800"/>
              </a:spcBef>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Database: SQL</a:t>
            </a:r>
            <a:endParaRPr lang="en-US" sz="1800" b="0" i="0" u="none" strike="noStrike" dirty="0">
              <a:solidFill>
                <a:srgbClr val="000000"/>
              </a:solidFill>
              <a:effectLst/>
              <a:latin typeface="Arial" panose="020B0604020202020204" pitchFamily="34" charset="0"/>
            </a:endParaRPr>
          </a:p>
          <a:p>
            <a:endParaRPr lang="en-US" dirty="0"/>
          </a:p>
        </p:txBody>
      </p:sp>
      <p:sp>
        <p:nvSpPr>
          <p:cNvPr id="32" name="Slide Number Placeholder 31">
            <a:extLst>
              <a:ext uri="{FF2B5EF4-FFF2-40B4-BE49-F238E27FC236}">
                <a16:creationId xmlns:a16="http://schemas.microsoft.com/office/drawing/2014/main" id="{84DD0E32-C081-47F7-A4AE-6AD4EC85D022}"/>
              </a:ext>
            </a:extLst>
          </p:cNvPr>
          <p:cNvSpPr>
            <a:spLocks noGrp="1"/>
          </p:cNvSpPr>
          <p:nvPr>
            <p:ph type="sldNum" sz="quarter" idx="20"/>
          </p:nvPr>
        </p:nvSpPr>
        <p:spPr/>
        <p:txBody>
          <a:bodyPr/>
          <a:lstStyle/>
          <a:p>
            <a:fld id="{1621B6DD-29C1-4FEA-923F-71EA1347694C}" type="slidenum">
              <a:rPr lang="en-US" smtClean="0"/>
              <a:pPr/>
              <a:t>13</a:t>
            </a:fld>
            <a:endParaRPr lang="en-US" dirty="0"/>
          </a:p>
        </p:txBody>
      </p:sp>
      <p:pic>
        <p:nvPicPr>
          <p:cNvPr id="15" name="Picture Placeholder 14">
            <a:extLst>
              <a:ext uri="{FF2B5EF4-FFF2-40B4-BE49-F238E27FC236}">
                <a16:creationId xmlns:a16="http://schemas.microsoft.com/office/drawing/2014/main" id="{B6090F2C-259D-1A4F-89BA-7B8A38F6C7DC}"/>
              </a:ext>
            </a:extLst>
          </p:cNvPr>
          <p:cNvPicPr>
            <a:picLocks noGrp="1" noChangeAspect="1"/>
          </p:cNvPicPr>
          <p:nvPr>
            <p:ph type="pic" sz="quarter" idx="12"/>
          </p:nvPr>
        </p:nvPicPr>
        <p:blipFill>
          <a:blip r:embed="rId3">
            <a:extLst>
              <a:ext uri="{837473B0-CC2E-450A-ABE3-18F120FF3D39}">
                <a1611:picAttrSrcUrl xmlns:a1611="http://schemas.microsoft.com/office/drawing/2016/11/main" r:id="rId4"/>
              </a:ext>
            </a:extLst>
          </a:blip>
          <a:srcRect l="760" r="760"/>
          <a:stretch>
            <a:fillRect/>
          </a:stretch>
        </p:blipFill>
        <p:spPr/>
      </p:pic>
      <p:pic>
        <p:nvPicPr>
          <p:cNvPr id="5" name="Picture Placeholder 20" descr="Kitten walking in long grass">
            <a:extLst>
              <a:ext uri="{FF2B5EF4-FFF2-40B4-BE49-F238E27FC236}">
                <a16:creationId xmlns:a16="http://schemas.microsoft.com/office/drawing/2014/main" id="{8D1C5334-CE8B-1EA7-F516-45BFC8D28FA0}"/>
              </a:ext>
            </a:extLst>
          </p:cNvPr>
          <p:cNvPicPr>
            <a:picLocks noGrp="1" noChangeAspect="1"/>
          </p:cNvPicPr>
          <p:nvPr>
            <p:ph type="pic" sz="quarter" idx="11"/>
          </p:nvPr>
        </p:nvPicPr>
        <p:blipFill rotWithShape="1">
          <a:blip r:embed="rId5" cstate="screen">
            <a:extLst>
              <a:ext uri="{28A0092B-C50C-407E-A947-70E740481C1C}">
                <a14:useLocalDpi xmlns:a14="http://schemas.microsoft.com/office/drawing/2010/main" val="0"/>
              </a:ext>
            </a:extLst>
          </a:blip>
          <a:srcRect t="18" b="18"/>
          <a:stretch/>
        </p:blipFill>
        <p:spPr>
          <a:xfrm>
            <a:off x="4383088" y="2635250"/>
            <a:ext cx="3535362" cy="3503613"/>
          </a:xfrm>
          <a:custGeom>
            <a:avLst/>
            <a:gdLst>
              <a:gd name="connsiteX0" fmla="*/ 1858773 w 3534716"/>
              <a:gd name="connsiteY0" fmla="*/ 0 h 3504675"/>
              <a:gd name="connsiteX1" fmla="*/ 2488521 w 3534716"/>
              <a:gd name="connsiteY1" fmla="*/ 142219 h 3504675"/>
              <a:gd name="connsiteX2" fmla="*/ 3118270 w 3534716"/>
              <a:gd name="connsiteY2" fmla="*/ 629826 h 3504675"/>
              <a:gd name="connsiteX3" fmla="*/ 3534716 w 3534716"/>
              <a:gd name="connsiteY3" fmla="*/ 1879319 h 3504675"/>
              <a:gd name="connsiteX4" fmla="*/ 3097955 w 3534716"/>
              <a:gd name="connsiteY4" fmla="*/ 2864691 h 3504675"/>
              <a:gd name="connsiteX5" fmla="*/ 2275220 w 3534716"/>
              <a:gd name="connsiteY5" fmla="*/ 3413249 h 3504675"/>
              <a:gd name="connsiteX6" fmla="*/ 1787673 w 3534716"/>
              <a:gd name="connsiteY6" fmla="*/ 3504675 h 3504675"/>
              <a:gd name="connsiteX7" fmla="*/ 893836 w 3534716"/>
              <a:gd name="connsiteY7" fmla="*/ 3281189 h 3504675"/>
              <a:gd name="connsiteX8" fmla="*/ 314874 w 3534716"/>
              <a:gd name="connsiteY8" fmla="*/ 2631046 h 3504675"/>
              <a:gd name="connsiteX9" fmla="*/ 0 w 3534716"/>
              <a:gd name="connsiteY9" fmla="*/ 1665991 h 3504675"/>
              <a:gd name="connsiteX10" fmla="*/ 487547 w 3534716"/>
              <a:gd name="connsiteY10" fmla="*/ 518083 h 3504675"/>
              <a:gd name="connsiteX11" fmla="*/ 1533742 w 3534716"/>
              <a:gd name="connsiteY11" fmla="*/ 20317 h 3504675"/>
              <a:gd name="connsiteX12" fmla="*/ 1858773 w 3534716"/>
              <a:gd name="connsiteY12"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4716" h="3504675">
                <a:moveTo>
                  <a:pt x="1858773" y="0"/>
                </a:moveTo>
                <a:cubicBezTo>
                  <a:pt x="2061918" y="0"/>
                  <a:pt x="2346320" y="20317"/>
                  <a:pt x="2488521" y="142219"/>
                </a:cubicBezTo>
                <a:cubicBezTo>
                  <a:pt x="2661194" y="233645"/>
                  <a:pt x="2854182" y="365705"/>
                  <a:pt x="3118270" y="629826"/>
                </a:cubicBezTo>
                <a:cubicBezTo>
                  <a:pt x="3351886" y="1036165"/>
                  <a:pt x="3534716" y="1523772"/>
                  <a:pt x="3534716" y="1879319"/>
                </a:cubicBezTo>
                <a:cubicBezTo>
                  <a:pt x="3504244" y="2224707"/>
                  <a:pt x="3382358" y="2580254"/>
                  <a:pt x="3097955" y="2864691"/>
                </a:cubicBezTo>
                <a:cubicBezTo>
                  <a:pt x="2803396" y="3189762"/>
                  <a:pt x="2559622" y="3352298"/>
                  <a:pt x="2275220" y="3413249"/>
                </a:cubicBezTo>
                <a:lnTo>
                  <a:pt x="1787673" y="3504675"/>
                </a:lnTo>
                <a:cubicBezTo>
                  <a:pt x="1381383" y="3504675"/>
                  <a:pt x="1076667" y="3362456"/>
                  <a:pt x="893836" y="3281189"/>
                </a:cubicBezTo>
                <a:cubicBezTo>
                  <a:pt x="721164" y="3159287"/>
                  <a:pt x="518019" y="2956117"/>
                  <a:pt x="314874" y="2631046"/>
                </a:cubicBezTo>
                <a:cubicBezTo>
                  <a:pt x="111730" y="2346609"/>
                  <a:pt x="0" y="2021537"/>
                  <a:pt x="0" y="1665991"/>
                </a:cubicBezTo>
                <a:cubicBezTo>
                  <a:pt x="0" y="1584723"/>
                  <a:pt x="192988" y="782203"/>
                  <a:pt x="487547" y="518083"/>
                </a:cubicBezTo>
                <a:cubicBezTo>
                  <a:pt x="782107" y="253962"/>
                  <a:pt x="1208711" y="81268"/>
                  <a:pt x="1533742" y="20317"/>
                </a:cubicBezTo>
                <a:cubicBezTo>
                  <a:pt x="1625157" y="0"/>
                  <a:pt x="1706415" y="0"/>
                  <a:pt x="1858773" y="0"/>
                </a:cubicBezTo>
                <a:close/>
              </a:path>
            </a:pathLst>
          </a:custGeom>
        </p:spPr>
      </p:pic>
      <p:pic>
        <p:nvPicPr>
          <p:cNvPr id="9" name="Picture Placeholder 8">
            <a:extLst>
              <a:ext uri="{FF2B5EF4-FFF2-40B4-BE49-F238E27FC236}">
                <a16:creationId xmlns:a16="http://schemas.microsoft.com/office/drawing/2014/main" id="{AA63CE20-567D-72D5-5F32-22727BFE06FD}"/>
              </a:ext>
            </a:extLst>
          </p:cNvPr>
          <p:cNvPicPr>
            <a:picLocks noGrp="1" noChangeAspect="1"/>
          </p:cNvPicPr>
          <p:nvPr>
            <p:ph type="pic" sz="quarter" idx="10"/>
          </p:nvPr>
        </p:nvPicPr>
        <p:blipFill>
          <a:blip r:embed="rId6">
            <a:extLst>
              <a:ext uri="{837473B0-CC2E-450A-ABE3-18F120FF3D39}">
                <a1611:picAttrSrcUrl xmlns:a1611="http://schemas.microsoft.com/office/drawing/2016/11/main" r:id="rId7"/>
              </a:ext>
            </a:extLst>
          </a:blip>
          <a:srcRect l="16848" r="16848"/>
          <a:stretch>
            <a:fillRect/>
          </a:stretch>
        </p:blipFill>
        <p:spPr>
          <a:xfrm>
            <a:off x="518417" y="2652360"/>
            <a:ext cx="3484645" cy="3504675"/>
          </a:xfrm>
        </p:spPr>
      </p:pic>
    </p:spTree>
    <p:extLst>
      <p:ext uri="{BB962C8B-B14F-4D97-AF65-F5344CB8AC3E}">
        <p14:creationId xmlns:p14="http://schemas.microsoft.com/office/powerpoint/2010/main" val="467788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19876EA-1E84-4F85-B7BD-D6CB0D05EC59}"/>
              </a:ext>
            </a:extLst>
          </p:cNvPr>
          <p:cNvSpPr>
            <a:spLocks noGrp="1"/>
          </p:cNvSpPr>
          <p:nvPr>
            <p:ph type="title"/>
          </p:nvPr>
        </p:nvSpPr>
        <p:spPr/>
        <p:txBody>
          <a:bodyPr anchor="ctr"/>
          <a:lstStyle/>
          <a:p>
            <a:r>
              <a:rPr lang="en-US" dirty="0"/>
              <a:t>Front-End Structure</a:t>
            </a:r>
          </a:p>
        </p:txBody>
      </p:sp>
      <p:graphicFrame>
        <p:nvGraphicFramePr>
          <p:cNvPr id="9" name="Content Placeholder 4" descr="SmartArt process graphic">
            <a:extLst>
              <a:ext uri="{FF2B5EF4-FFF2-40B4-BE49-F238E27FC236}">
                <a16:creationId xmlns:a16="http://schemas.microsoft.com/office/drawing/2014/main" id="{FFF33004-BEF1-4C60-A2BA-AA0FA7928004}"/>
              </a:ext>
            </a:extLst>
          </p:cNvPr>
          <p:cNvGraphicFramePr>
            <a:graphicFrameLocks noGrp="1"/>
          </p:cNvGraphicFramePr>
          <p:nvPr>
            <p:ph sz="quarter" idx="13"/>
            <p:extLst>
              <p:ext uri="{D42A27DB-BD31-4B8C-83A1-F6EECF244321}">
                <p14:modId xmlns:p14="http://schemas.microsoft.com/office/powerpoint/2010/main" val="621344279"/>
              </p:ext>
            </p:extLst>
          </p:nvPr>
        </p:nvGraphicFramePr>
        <p:xfrm>
          <a:off x="805722" y="1343493"/>
          <a:ext cx="10642600" cy="3734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Slide Number Placeholder 13">
            <a:extLst>
              <a:ext uri="{FF2B5EF4-FFF2-40B4-BE49-F238E27FC236}">
                <a16:creationId xmlns:a16="http://schemas.microsoft.com/office/drawing/2014/main" id="{156B30B7-6136-423E-9E3D-1FE0DC3EE3F1}"/>
              </a:ext>
            </a:extLst>
          </p:cNvPr>
          <p:cNvSpPr>
            <a:spLocks noGrp="1"/>
          </p:cNvSpPr>
          <p:nvPr>
            <p:ph type="sldNum" sz="quarter" idx="16"/>
          </p:nvPr>
        </p:nvSpPr>
        <p:spPr/>
        <p:txBody>
          <a:bodyPr/>
          <a:lstStyle/>
          <a:p>
            <a:fld id="{1621B6DD-29C1-4FEA-923F-71EA1347694C}" type="slidenum">
              <a:rPr lang="en-US" smtClean="0"/>
              <a:pPr/>
              <a:t>14</a:t>
            </a:fld>
            <a:endParaRPr lang="en-US" dirty="0"/>
          </a:p>
        </p:txBody>
      </p:sp>
      <p:sp>
        <p:nvSpPr>
          <p:cNvPr id="2" name="TextBox 1">
            <a:extLst>
              <a:ext uri="{FF2B5EF4-FFF2-40B4-BE49-F238E27FC236}">
                <a16:creationId xmlns:a16="http://schemas.microsoft.com/office/drawing/2014/main" id="{78ECA140-8762-4192-2D69-6C54F35B09C5}"/>
              </a:ext>
            </a:extLst>
          </p:cNvPr>
          <p:cNvSpPr txBox="1"/>
          <p:nvPr/>
        </p:nvSpPr>
        <p:spPr>
          <a:xfrm>
            <a:off x="829400" y="4645572"/>
            <a:ext cx="10642600" cy="1354217"/>
          </a:xfrm>
          <a:prstGeom prst="rect">
            <a:avLst/>
          </a:prstGeom>
          <a:noFill/>
        </p:spPr>
        <p:txBody>
          <a:bodyPr wrap="square" rtlCol="0">
            <a:spAutoFit/>
          </a:bodyPr>
          <a:lstStyle/>
          <a:p>
            <a:pPr algn="ctr" rtl="0">
              <a:spcBef>
                <a:spcPts val="300"/>
              </a:spcBef>
              <a:spcAft>
                <a:spcPts val="300"/>
              </a:spcAft>
            </a:pPr>
            <a:r>
              <a:rPr lang="en-US" sz="1800" b="0" i="0" u="none" strike="noStrike" dirty="0">
                <a:solidFill>
                  <a:srgbClr val="000000"/>
                </a:solidFill>
                <a:effectLst/>
                <a:latin typeface="Calibri" panose="020F0502020204030204" pitchFamily="34" charset="0"/>
              </a:rPr>
              <a:t>Luis and Rishikesh were assigned to frontend development.</a:t>
            </a:r>
            <a:endParaRPr lang="en-US" sz="1800" dirty="0"/>
          </a:p>
          <a:p>
            <a:pPr marL="285750" indent="-285750" rtl="0">
              <a:spcBef>
                <a:spcPts val="300"/>
              </a:spcBef>
              <a:spcAft>
                <a:spcPts val="30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Rishikesh was assigned to frontend because he’s a current professional who has experience with both Angular framework and React JS library. </a:t>
            </a:r>
            <a:endParaRPr lang="en-US" dirty="0">
              <a:solidFill>
                <a:srgbClr val="000000"/>
              </a:solidFill>
              <a:latin typeface="Arial" panose="020B0604020202020204" pitchFamily="34" charset="0"/>
            </a:endParaRPr>
          </a:p>
          <a:p>
            <a:pPr marL="285750" indent="-285750" rtl="0">
              <a:spcBef>
                <a:spcPts val="300"/>
              </a:spcBef>
              <a:spcAft>
                <a:spcPts val="30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Luis was assigned to frontend because he’s interested in learning Angular.</a:t>
            </a:r>
            <a:endParaRPr lang="en-US"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649326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19876EA-1E84-4F85-B7BD-D6CB0D05EC59}"/>
              </a:ext>
            </a:extLst>
          </p:cNvPr>
          <p:cNvSpPr>
            <a:spLocks noGrp="1"/>
          </p:cNvSpPr>
          <p:nvPr>
            <p:ph type="title"/>
          </p:nvPr>
        </p:nvSpPr>
        <p:spPr/>
        <p:txBody>
          <a:bodyPr anchor="ctr"/>
          <a:lstStyle/>
          <a:p>
            <a:r>
              <a:rPr lang="en-US" dirty="0"/>
              <a:t>Back-End Structure</a:t>
            </a:r>
          </a:p>
        </p:txBody>
      </p:sp>
      <p:graphicFrame>
        <p:nvGraphicFramePr>
          <p:cNvPr id="9" name="Content Placeholder 4" descr="SmartArt process graphic">
            <a:extLst>
              <a:ext uri="{FF2B5EF4-FFF2-40B4-BE49-F238E27FC236}">
                <a16:creationId xmlns:a16="http://schemas.microsoft.com/office/drawing/2014/main" id="{FFF33004-BEF1-4C60-A2BA-AA0FA7928004}"/>
              </a:ext>
            </a:extLst>
          </p:cNvPr>
          <p:cNvGraphicFramePr>
            <a:graphicFrameLocks noGrp="1"/>
          </p:cNvGraphicFramePr>
          <p:nvPr>
            <p:ph sz="quarter" idx="13"/>
            <p:extLst>
              <p:ext uri="{D42A27DB-BD31-4B8C-83A1-F6EECF244321}">
                <p14:modId xmlns:p14="http://schemas.microsoft.com/office/powerpoint/2010/main" val="1506558273"/>
              </p:ext>
            </p:extLst>
          </p:nvPr>
        </p:nvGraphicFramePr>
        <p:xfrm>
          <a:off x="829400" y="1229816"/>
          <a:ext cx="10642600" cy="3627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Slide Number Placeholder 13">
            <a:extLst>
              <a:ext uri="{FF2B5EF4-FFF2-40B4-BE49-F238E27FC236}">
                <a16:creationId xmlns:a16="http://schemas.microsoft.com/office/drawing/2014/main" id="{156B30B7-6136-423E-9E3D-1FE0DC3EE3F1}"/>
              </a:ext>
            </a:extLst>
          </p:cNvPr>
          <p:cNvSpPr>
            <a:spLocks noGrp="1"/>
          </p:cNvSpPr>
          <p:nvPr>
            <p:ph type="sldNum" sz="quarter" idx="16"/>
          </p:nvPr>
        </p:nvSpPr>
        <p:spPr/>
        <p:txBody>
          <a:bodyPr/>
          <a:lstStyle/>
          <a:p>
            <a:fld id="{1621B6DD-29C1-4FEA-923F-71EA1347694C}" type="slidenum">
              <a:rPr lang="en-US" smtClean="0"/>
              <a:pPr/>
              <a:t>15</a:t>
            </a:fld>
            <a:endParaRPr lang="en-US" dirty="0"/>
          </a:p>
        </p:txBody>
      </p:sp>
      <p:sp>
        <p:nvSpPr>
          <p:cNvPr id="2" name="TextBox 1">
            <a:extLst>
              <a:ext uri="{FF2B5EF4-FFF2-40B4-BE49-F238E27FC236}">
                <a16:creationId xmlns:a16="http://schemas.microsoft.com/office/drawing/2014/main" id="{85B0F0BF-128B-BE76-D541-F6C455744964}"/>
              </a:ext>
            </a:extLst>
          </p:cNvPr>
          <p:cNvSpPr txBox="1"/>
          <p:nvPr/>
        </p:nvSpPr>
        <p:spPr>
          <a:xfrm>
            <a:off x="720000" y="4406868"/>
            <a:ext cx="10988524" cy="1985159"/>
          </a:xfrm>
          <a:prstGeom prst="rect">
            <a:avLst/>
          </a:prstGeom>
          <a:noFill/>
        </p:spPr>
        <p:txBody>
          <a:bodyPr wrap="square" rtlCol="0">
            <a:spAutoFit/>
          </a:bodyPr>
          <a:lstStyle/>
          <a:p>
            <a:pPr algn="ctr" rtl="0">
              <a:spcBef>
                <a:spcPts val="300"/>
              </a:spcBef>
              <a:spcAft>
                <a:spcPts val="300"/>
              </a:spcAft>
            </a:pPr>
            <a:r>
              <a:rPr lang="en-US" sz="1800" b="0" i="0" u="none" strike="noStrike" dirty="0">
                <a:solidFill>
                  <a:srgbClr val="000000"/>
                </a:solidFill>
                <a:effectLst/>
                <a:latin typeface="Calibri" panose="020F0502020204030204" pitchFamily="34" charset="0"/>
              </a:rPr>
              <a:t>Corey, Averi, and Connor were assigned to backend development.</a:t>
            </a:r>
            <a:endParaRPr lang="en-US" b="0" dirty="0">
              <a:effectLst/>
            </a:endParaRPr>
          </a:p>
          <a:p>
            <a:pPr marL="285750" indent="-285750" rtl="0" fontAlgn="base">
              <a:spcBef>
                <a:spcPts val="300"/>
              </a:spcBef>
              <a:spcAft>
                <a:spcPts val="3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Corey was assigned to backend because previous years of experience developing in Java and his professional experience testing RESTful services and a Spring Boot framework.</a:t>
            </a:r>
          </a:p>
          <a:p>
            <a:pPr marL="285750" indent="-285750" rtl="0" fontAlgn="base">
              <a:spcBef>
                <a:spcPts val="300"/>
              </a:spcBef>
              <a:spcAft>
                <a:spcPts val="3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Averi was assigned to backend because she is interested in databases, data organization, and has several years of experience (in school) coding in Java. </a:t>
            </a:r>
            <a:endParaRPr lang="en-US" sz="1800" b="0" i="0" u="none" strike="noStrike" dirty="0">
              <a:solidFill>
                <a:srgbClr val="000000"/>
              </a:solidFill>
              <a:effectLst/>
              <a:latin typeface="Arial" panose="020B0604020202020204" pitchFamily="34" charset="0"/>
            </a:endParaRPr>
          </a:p>
          <a:p>
            <a:pPr marL="285750" indent="-285750" rtl="0" fontAlgn="base">
              <a:spcBef>
                <a:spcPts val="300"/>
              </a:spcBef>
              <a:spcAft>
                <a:spcPts val="3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Connor was assigned to backend because he had multiple years of experience with Java development.</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387733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0FD5E-18EF-7F39-CEC1-702533B49313}"/>
              </a:ext>
            </a:extLst>
          </p:cNvPr>
          <p:cNvSpPr>
            <a:spLocks noGrp="1"/>
          </p:cNvSpPr>
          <p:nvPr>
            <p:ph type="title"/>
          </p:nvPr>
        </p:nvSpPr>
        <p:spPr/>
        <p:txBody>
          <a:bodyPr anchor="t">
            <a:normAutofit fontScale="90000"/>
          </a:bodyPr>
          <a:lstStyle/>
          <a:p>
            <a:pPr algn="ctr"/>
            <a:r>
              <a:rPr lang="en-US" dirty="0"/>
              <a:t>High level overview of JIRA, Agile Ceremonies (Scrum, Planning, Retro)</a:t>
            </a:r>
            <a:br>
              <a:rPr lang="en-US" dirty="0"/>
            </a:br>
            <a:endParaRPr lang="en-US" dirty="0"/>
          </a:p>
        </p:txBody>
      </p:sp>
      <p:sp>
        <p:nvSpPr>
          <p:cNvPr id="3" name="Content Placeholder 2">
            <a:extLst>
              <a:ext uri="{FF2B5EF4-FFF2-40B4-BE49-F238E27FC236}">
                <a16:creationId xmlns:a16="http://schemas.microsoft.com/office/drawing/2014/main" id="{974FAC2F-1CFB-FCC9-3787-1C51B09AF6B9}"/>
              </a:ext>
            </a:extLst>
          </p:cNvPr>
          <p:cNvSpPr>
            <a:spLocks noGrp="1"/>
          </p:cNvSpPr>
          <p:nvPr>
            <p:ph idx="1"/>
          </p:nvPr>
        </p:nvSpPr>
        <p:spPr>
          <a:xfrm>
            <a:off x="1240221" y="2133600"/>
            <a:ext cx="9375228" cy="3762703"/>
          </a:xfrm>
        </p:spPr>
        <p:txBody>
          <a:bodyPr>
            <a:normAutofit fontScale="77500" lnSpcReduction="20000"/>
          </a:bodyPr>
          <a:lstStyle/>
          <a:p>
            <a:pPr rtl="0">
              <a:lnSpc>
                <a:spcPct val="100000"/>
              </a:lnSpc>
              <a:spcBef>
                <a:spcPts val="800"/>
              </a:spcBef>
              <a:spcAft>
                <a:spcPts val="0"/>
              </a:spcAft>
            </a:pPr>
            <a:r>
              <a:rPr lang="en-US" sz="2300" b="0" i="0" u="none" strike="noStrike" dirty="0">
                <a:solidFill>
                  <a:srgbClr val="000000"/>
                </a:solidFill>
                <a:effectLst/>
                <a:latin typeface="Calibri" panose="020F0502020204030204" pitchFamily="34" charset="0"/>
              </a:rPr>
              <a:t>We used JIRA to organize two week long sprints. </a:t>
            </a:r>
          </a:p>
          <a:p>
            <a:pPr marL="0" indent="0" rtl="0">
              <a:lnSpc>
                <a:spcPct val="100000"/>
              </a:lnSpc>
              <a:spcBef>
                <a:spcPts val="800"/>
              </a:spcBef>
              <a:spcAft>
                <a:spcPts val="0"/>
              </a:spcAft>
              <a:buNone/>
            </a:pPr>
            <a:endParaRPr lang="en-US" sz="2300" b="0" i="0" u="none" strike="noStrike" dirty="0">
              <a:solidFill>
                <a:srgbClr val="000000"/>
              </a:solidFill>
              <a:effectLst/>
              <a:latin typeface="Calibri" panose="020F0502020204030204" pitchFamily="34" charset="0"/>
            </a:endParaRPr>
          </a:p>
          <a:p>
            <a:pPr rtl="0">
              <a:lnSpc>
                <a:spcPct val="100000"/>
              </a:lnSpc>
              <a:spcBef>
                <a:spcPts val="800"/>
              </a:spcBef>
              <a:spcAft>
                <a:spcPts val="0"/>
              </a:spcAft>
            </a:pPr>
            <a:r>
              <a:rPr lang="en-US" sz="2300" b="0" i="0" u="none" strike="noStrike" dirty="0">
                <a:solidFill>
                  <a:srgbClr val="000000"/>
                </a:solidFill>
                <a:effectLst/>
                <a:latin typeface="Calibri" panose="020F0502020204030204" pitchFamily="34" charset="0"/>
              </a:rPr>
              <a:t>We met every Wednesday and Friday during class time to discuss progress and potential problems we were facing during the sprint. </a:t>
            </a:r>
          </a:p>
          <a:p>
            <a:pPr marL="0" indent="0" rtl="0">
              <a:lnSpc>
                <a:spcPct val="100000"/>
              </a:lnSpc>
              <a:spcBef>
                <a:spcPts val="800"/>
              </a:spcBef>
              <a:spcAft>
                <a:spcPts val="0"/>
              </a:spcAft>
              <a:buNone/>
            </a:pPr>
            <a:endParaRPr lang="en-US" sz="2300" b="0" i="0" u="none" strike="noStrike" dirty="0">
              <a:solidFill>
                <a:srgbClr val="000000"/>
              </a:solidFill>
              <a:effectLst/>
              <a:latin typeface="Calibri" panose="020F0502020204030204" pitchFamily="34" charset="0"/>
            </a:endParaRPr>
          </a:p>
          <a:p>
            <a:pPr rtl="0">
              <a:lnSpc>
                <a:spcPct val="100000"/>
              </a:lnSpc>
              <a:spcBef>
                <a:spcPts val="800"/>
              </a:spcBef>
              <a:spcAft>
                <a:spcPts val="0"/>
              </a:spcAft>
            </a:pPr>
            <a:r>
              <a:rPr lang="en-US" sz="2300" b="0" i="0" u="none" strike="noStrike" dirty="0">
                <a:solidFill>
                  <a:srgbClr val="000000"/>
                </a:solidFill>
                <a:effectLst/>
                <a:latin typeface="Calibri" panose="020F0502020204030204" pitchFamily="34" charset="0"/>
              </a:rPr>
              <a:t>If there was anything that needed to be addressed immediately and could not wait until the next meeting then Discord was used to communicate between team members.</a:t>
            </a:r>
          </a:p>
          <a:p>
            <a:pPr marL="0" indent="0" rtl="0">
              <a:lnSpc>
                <a:spcPct val="100000"/>
              </a:lnSpc>
              <a:spcBef>
                <a:spcPts val="800"/>
              </a:spcBef>
              <a:spcAft>
                <a:spcPts val="0"/>
              </a:spcAft>
              <a:buNone/>
            </a:pPr>
            <a:endParaRPr lang="en-US" sz="2300" b="0" i="0" u="none" strike="noStrike" dirty="0">
              <a:solidFill>
                <a:srgbClr val="000000"/>
              </a:solidFill>
              <a:effectLst/>
              <a:latin typeface="Calibri" panose="020F0502020204030204" pitchFamily="34" charset="0"/>
            </a:endParaRPr>
          </a:p>
          <a:p>
            <a:pPr rtl="0">
              <a:lnSpc>
                <a:spcPct val="100000"/>
              </a:lnSpc>
              <a:spcBef>
                <a:spcPts val="800"/>
              </a:spcBef>
              <a:spcAft>
                <a:spcPts val="0"/>
              </a:spcAft>
            </a:pPr>
            <a:r>
              <a:rPr lang="en-US" sz="2300" b="0" i="0" u="none" strike="noStrike" dirty="0">
                <a:solidFill>
                  <a:srgbClr val="000000"/>
                </a:solidFill>
                <a:effectLst/>
                <a:latin typeface="Calibri" panose="020F0502020204030204" pitchFamily="34" charset="0"/>
              </a:rPr>
              <a:t> At the beginning of our Friday meeting after a sprint ended we would go over our sprint retrospective. During the retrospective we would go over what went wrong, what went right, and what we will do to improve next sprint.</a:t>
            </a:r>
            <a:endParaRPr lang="en-US" sz="3600" b="0" dirty="0">
              <a:effectLst/>
            </a:endParaRPr>
          </a:p>
          <a:p>
            <a:pPr marL="0" indent="0">
              <a:buNone/>
            </a:pPr>
            <a:br>
              <a:rPr lang="en-US" dirty="0"/>
            </a:br>
            <a:endParaRPr lang="en-US" dirty="0"/>
          </a:p>
        </p:txBody>
      </p:sp>
      <p:sp>
        <p:nvSpPr>
          <p:cNvPr id="6" name="Slide Number Placeholder 5">
            <a:extLst>
              <a:ext uri="{FF2B5EF4-FFF2-40B4-BE49-F238E27FC236}">
                <a16:creationId xmlns:a16="http://schemas.microsoft.com/office/drawing/2014/main" id="{5EF0C263-57FE-FD51-A78B-A0AF7D717BFB}"/>
              </a:ext>
            </a:extLst>
          </p:cNvPr>
          <p:cNvSpPr>
            <a:spLocks noGrp="1"/>
          </p:cNvSpPr>
          <p:nvPr>
            <p:ph type="sldNum" sz="quarter" idx="12"/>
          </p:nvPr>
        </p:nvSpPr>
        <p:spPr/>
        <p:txBody>
          <a:bodyPr/>
          <a:lstStyle/>
          <a:p>
            <a:fld id="{1621B6DD-29C1-4FEA-923F-71EA1347694C}" type="slidenum">
              <a:rPr lang="en-US" smtClean="0"/>
              <a:pPr/>
              <a:t>16</a:t>
            </a:fld>
            <a:endParaRPr lang="en-US" dirty="0"/>
          </a:p>
        </p:txBody>
      </p:sp>
    </p:spTree>
    <p:extLst>
      <p:ext uri="{BB962C8B-B14F-4D97-AF65-F5344CB8AC3E}">
        <p14:creationId xmlns:p14="http://schemas.microsoft.com/office/powerpoint/2010/main" val="1401415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561F3A5-A67A-4D59-9C83-54FC481E25E2}"/>
              </a:ext>
            </a:extLst>
          </p:cNvPr>
          <p:cNvSpPr>
            <a:spLocks noGrp="1"/>
          </p:cNvSpPr>
          <p:nvPr>
            <p:ph type="title"/>
          </p:nvPr>
        </p:nvSpPr>
        <p:spPr>
          <a:xfrm>
            <a:off x="752254" y="2438435"/>
            <a:ext cx="5014913" cy="2039662"/>
          </a:xfrm>
        </p:spPr>
        <p:txBody>
          <a:bodyPr anchor="t">
            <a:normAutofit/>
          </a:bodyPr>
          <a:lstStyle/>
          <a:p>
            <a:r>
              <a:rPr lang="en-US" sz="6600" dirty="0"/>
              <a:t>Swagger UI</a:t>
            </a:r>
          </a:p>
        </p:txBody>
      </p:sp>
      <p:sp>
        <p:nvSpPr>
          <p:cNvPr id="2" name="Text Placeholder 2">
            <a:extLst>
              <a:ext uri="{FF2B5EF4-FFF2-40B4-BE49-F238E27FC236}">
                <a16:creationId xmlns:a16="http://schemas.microsoft.com/office/drawing/2014/main" id="{4FCE9850-5D1C-B597-6F17-082F16A368A6}"/>
              </a:ext>
            </a:extLst>
          </p:cNvPr>
          <p:cNvSpPr txBox="1">
            <a:spLocks/>
          </p:cNvSpPr>
          <p:nvPr/>
        </p:nvSpPr>
        <p:spPr>
          <a:xfrm>
            <a:off x="1767900" y="3450383"/>
            <a:ext cx="4935538" cy="853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Open API Documentation</a:t>
            </a:r>
          </a:p>
          <a:p>
            <a:pPr marL="0" indent="0">
              <a:buNone/>
            </a:pPr>
            <a:endParaRPr lang="en-US" dirty="0"/>
          </a:p>
        </p:txBody>
      </p:sp>
      <p:sp>
        <p:nvSpPr>
          <p:cNvPr id="3" name="Text Placeholder 2">
            <a:extLst>
              <a:ext uri="{FF2B5EF4-FFF2-40B4-BE49-F238E27FC236}">
                <a16:creationId xmlns:a16="http://schemas.microsoft.com/office/drawing/2014/main" id="{40A7116D-6363-9B82-0EE4-67A977E2CB72}"/>
              </a:ext>
            </a:extLst>
          </p:cNvPr>
          <p:cNvSpPr txBox="1">
            <a:spLocks/>
          </p:cNvSpPr>
          <p:nvPr/>
        </p:nvSpPr>
        <p:spPr>
          <a:xfrm>
            <a:off x="2482603" y="3964240"/>
            <a:ext cx="4935538" cy="853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(Take it away Corey!)</a:t>
            </a:r>
          </a:p>
          <a:p>
            <a:pPr marL="0" indent="0">
              <a:buNone/>
            </a:pPr>
            <a:endParaRPr lang="en-US" dirty="0"/>
          </a:p>
        </p:txBody>
      </p:sp>
      <p:pic>
        <p:nvPicPr>
          <p:cNvPr id="11" name="Picture Placeholder 10">
            <a:extLst>
              <a:ext uri="{FF2B5EF4-FFF2-40B4-BE49-F238E27FC236}">
                <a16:creationId xmlns:a16="http://schemas.microsoft.com/office/drawing/2014/main" id="{5074429F-3E5E-A14A-560E-45F7E6AE7A81}"/>
              </a:ext>
            </a:extLst>
          </p:cNvPr>
          <p:cNvPicPr>
            <a:picLocks noGrp="1" noChangeAspect="1"/>
          </p:cNvPicPr>
          <p:nvPr>
            <p:ph type="pic" sz="quarter" idx="12"/>
          </p:nvPr>
        </p:nvPicPr>
        <p:blipFill>
          <a:blip r:embed="rId3">
            <a:extLst>
              <a:ext uri="{837473B0-CC2E-450A-ABE3-18F120FF3D39}">
                <a1611:picAttrSrcUrl xmlns:a1611="http://schemas.microsoft.com/office/drawing/2016/11/main" r:id="rId4"/>
              </a:ext>
            </a:extLst>
          </a:blip>
          <a:srcRect t="7813" b="7813"/>
          <a:stretch>
            <a:fillRect/>
          </a:stretch>
        </p:blipFill>
        <p:spPr/>
      </p:pic>
    </p:spTree>
    <p:extLst>
      <p:ext uri="{BB962C8B-B14F-4D97-AF65-F5344CB8AC3E}">
        <p14:creationId xmlns:p14="http://schemas.microsoft.com/office/powerpoint/2010/main" val="1481468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Man smiling holding a little dog">
            <a:extLst>
              <a:ext uri="{FF2B5EF4-FFF2-40B4-BE49-F238E27FC236}">
                <a16:creationId xmlns:a16="http://schemas.microsoft.com/office/drawing/2014/main" id="{3EF06F3F-CF4F-4A81-BF19-BEEE27E15791}"/>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t="23" b="23"/>
          <a:stretch/>
        </p:blipFill>
        <p:spPr/>
      </p:pic>
      <p:pic>
        <p:nvPicPr>
          <p:cNvPr id="28" name="Picture Placeholder 27" descr="Kitten walking in long grass">
            <a:extLst>
              <a:ext uri="{FF2B5EF4-FFF2-40B4-BE49-F238E27FC236}">
                <a16:creationId xmlns:a16="http://schemas.microsoft.com/office/drawing/2014/main" id="{FB99A4C4-515F-4A3A-97E5-A53C8F45B8D5}"/>
              </a:ext>
            </a:extLst>
          </p:cNvPr>
          <p:cNvPicPr>
            <a:picLocks noGrp="1" noChangeAspect="1"/>
          </p:cNvPicPr>
          <p:nvPr>
            <p:ph type="pic" sz="quarter" idx="12"/>
          </p:nvPr>
        </p:nvPicPr>
        <p:blipFill rotWithShape="1">
          <a:blip r:embed="rId4" cstate="screen">
            <a:extLst>
              <a:ext uri="{28A0092B-C50C-407E-A947-70E740481C1C}">
                <a14:useLocalDpi xmlns:a14="http://schemas.microsoft.com/office/drawing/2010/main" val="0"/>
              </a:ext>
            </a:extLst>
          </a:blip>
          <a:srcRect t="23" b="23"/>
          <a:stretch/>
        </p:blipFill>
        <p:spPr>
          <a:xfrm>
            <a:off x="7374703" y="-4"/>
            <a:ext cx="4817297" cy="6858001"/>
          </a:xfrm>
        </p:spPr>
      </p:pic>
      <p:sp>
        <p:nvSpPr>
          <p:cNvPr id="48" name="Title 47">
            <a:extLst>
              <a:ext uri="{FF2B5EF4-FFF2-40B4-BE49-F238E27FC236}">
                <a16:creationId xmlns:a16="http://schemas.microsoft.com/office/drawing/2014/main" id="{F38792F7-FBCD-4459-924E-D851B63C7DCC}"/>
              </a:ext>
            </a:extLst>
          </p:cNvPr>
          <p:cNvSpPr>
            <a:spLocks noGrp="1"/>
          </p:cNvSpPr>
          <p:nvPr>
            <p:ph type="title"/>
          </p:nvPr>
        </p:nvSpPr>
        <p:spPr>
          <a:xfrm>
            <a:off x="3681464" y="2211566"/>
            <a:ext cx="4929136" cy="1217430"/>
          </a:xfrm>
        </p:spPr>
        <p:txBody>
          <a:bodyPr>
            <a:normAutofit/>
          </a:bodyPr>
          <a:lstStyle/>
          <a:p>
            <a:r>
              <a:rPr lang="en-US" sz="6000" dirty="0"/>
              <a:t>PetVax Demo</a:t>
            </a:r>
          </a:p>
        </p:txBody>
      </p:sp>
      <p:sp>
        <p:nvSpPr>
          <p:cNvPr id="3" name="Text Placeholder 2">
            <a:extLst>
              <a:ext uri="{FF2B5EF4-FFF2-40B4-BE49-F238E27FC236}">
                <a16:creationId xmlns:a16="http://schemas.microsoft.com/office/drawing/2014/main" id="{4698F7D0-CD71-4C3D-ABE3-BC61CDDB8FB7}"/>
              </a:ext>
            </a:extLst>
          </p:cNvPr>
          <p:cNvSpPr>
            <a:spLocks noGrp="1"/>
          </p:cNvSpPr>
          <p:nvPr>
            <p:ph type="body" sz="quarter" idx="15"/>
          </p:nvPr>
        </p:nvSpPr>
        <p:spPr>
          <a:xfrm>
            <a:off x="3628581" y="3294077"/>
            <a:ext cx="4935538" cy="853444"/>
          </a:xfrm>
        </p:spPr>
        <p:txBody>
          <a:bodyPr>
            <a:normAutofit/>
          </a:bodyPr>
          <a:lstStyle/>
          <a:p>
            <a:r>
              <a:rPr lang="en-US" sz="2000" dirty="0"/>
              <a:t>Let’s go! </a:t>
            </a:r>
          </a:p>
        </p:txBody>
      </p:sp>
      <p:sp>
        <p:nvSpPr>
          <p:cNvPr id="14" name="Slide Number Placeholder 13">
            <a:extLst>
              <a:ext uri="{FF2B5EF4-FFF2-40B4-BE49-F238E27FC236}">
                <a16:creationId xmlns:a16="http://schemas.microsoft.com/office/drawing/2014/main" id="{E87551B5-4A9B-4FB6-867E-5EEEFEEDDD8A}"/>
              </a:ext>
            </a:extLst>
          </p:cNvPr>
          <p:cNvSpPr>
            <a:spLocks noGrp="1"/>
          </p:cNvSpPr>
          <p:nvPr>
            <p:ph type="sldNum" sz="quarter" idx="18"/>
          </p:nvPr>
        </p:nvSpPr>
        <p:spPr/>
        <p:txBody>
          <a:bodyPr/>
          <a:lstStyle/>
          <a:p>
            <a:fld id="{1621B6DD-29C1-4FEA-923F-71EA1347694C}" type="slidenum">
              <a:rPr lang="en-US" smtClean="0"/>
              <a:pPr/>
              <a:t>18</a:t>
            </a:fld>
            <a:endParaRPr lang="en-US" dirty="0"/>
          </a:p>
        </p:txBody>
      </p:sp>
      <p:sp>
        <p:nvSpPr>
          <p:cNvPr id="4" name="TextBox 3">
            <a:extLst>
              <a:ext uri="{FF2B5EF4-FFF2-40B4-BE49-F238E27FC236}">
                <a16:creationId xmlns:a16="http://schemas.microsoft.com/office/drawing/2014/main" id="{92F20782-C952-4888-C009-8C807912B251}"/>
              </a:ext>
            </a:extLst>
          </p:cNvPr>
          <p:cNvSpPr txBox="1"/>
          <p:nvPr/>
        </p:nvSpPr>
        <p:spPr>
          <a:xfrm>
            <a:off x="5181543" y="3720799"/>
            <a:ext cx="6097554" cy="369332"/>
          </a:xfrm>
          <a:prstGeom prst="rect">
            <a:avLst/>
          </a:prstGeom>
          <a:noFill/>
        </p:spPr>
        <p:txBody>
          <a:bodyPr wrap="square">
            <a:spAutoFit/>
          </a:bodyPr>
          <a:lstStyle/>
          <a:p>
            <a:pPr marL="0" indent="0">
              <a:buNone/>
            </a:pPr>
            <a:r>
              <a:rPr lang="en-US" sz="1800" dirty="0"/>
              <a:t>(Take it away </a:t>
            </a:r>
            <a:r>
              <a:rPr lang="en-US" dirty="0"/>
              <a:t>Luis</a:t>
            </a:r>
            <a:r>
              <a:rPr lang="en-US" sz="1800" dirty="0"/>
              <a:t>!)</a:t>
            </a:r>
          </a:p>
        </p:txBody>
      </p:sp>
    </p:spTree>
    <p:extLst>
      <p:ext uri="{BB962C8B-B14F-4D97-AF65-F5344CB8AC3E}">
        <p14:creationId xmlns:p14="http://schemas.microsoft.com/office/powerpoint/2010/main" val="66843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561F3A5-A67A-4D59-9C83-54FC481E25E2}"/>
              </a:ext>
            </a:extLst>
          </p:cNvPr>
          <p:cNvSpPr>
            <a:spLocks noGrp="1"/>
          </p:cNvSpPr>
          <p:nvPr>
            <p:ph type="title"/>
          </p:nvPr>
        </p:nvSpPr>
        <p:spPr>
          <a:xfrm>
            <a:off x="815317" y="2042297"/>
            <a:ext cx="5014913" cy="2039662"/>
          </a:xfrm>
        </p:spPr>
        <p:txBody>
          <a:bodyPr/>
          <a:lstStyle/>
          <a:p>
            <a:r>
              <a:rPr lang="en-US" dirty="0"/>
              <a:t>Future Implementations</a:t>
            </a:r>
          </a:p>
        </p:txBody>
      </p:sp>
      <p:pic>
        <p:nvPicPr>
          <p:cNvPr id="14" name="Picture Placeholder 13">
            <a:extLst>
              <a:ext uri="{FF2B5EF4-FFF2-40B4-BE49-F238E27FC236}">
                <a16:creationId xmlns:a16="http://schemas.microsoft.com/office/drawing/2014/main" id="{4B1F0936-0686-CFCA-FB31-95CB3E17B77C}"/>
              </a:ext>
            </a:extLst>
          </p:cNvPr>
          <p:cNvPicPr>
            <a:picLocks noGrp="1" noChangeAspect="1"/>
          </p:cNvPicPr>
          <p:nvPr>
            <p:ph type="pic" sz="quarter" idx="12"/>
          </p:nvPr>
        </p:nvPicPr>
        <p:blipFill>
          <a:blip r:embed="rId3">
            <a:extLst>
              <a:ext uri="{837473B0-CC2E-450A-ABE3-18F120FF3D39}">
                <a1611:picAttrSrcUrl xmlns:a1611="http://schemas.microsoft.com/office/drawing/2016/11/main" r:id="rId4"/>
              </a:ext>
            </a:extLst>
          </a:blip>
          <a:srcRect t="7813" b="7813"/>
          <a:stretch>
            <a:fillRect/>
          </a:stretch>
        </p:blipFill>
        <p:spPr/>
      </p:pic>
      <p:sp>
        <p:nvSpPr>
          <p:cNvPr id="3" name="TextBox 2">
            <a:extLst>
              <a:ext uri="{FF2B5EF4-FFF2-40B4-BE49-F238E27FC236}">
                <a16:creationId xmlns:a16="http://schemas.microsoft.com/office/drawing/2014/main" id="{89416D69-D2F6-744A-735C-6EFBAE3F1512}"/>
              </a:ext>
            </a:extLst>
          </p:cNvPr>
          <p:cNvSpPr txBox="1"/>
          <p:nvPr/>
        </p:nvSpPr>
        <p:spPr>
          <a:xfrm>
            <a:off x="2050402" y="4081959"/>
            <a:ext cx="6097554" cy="369332"/>
          </a:xfrm>
          <a:prstGeom prst="rect">
            <a:avLst/>
          </a:prstGeom>
          <a:noFill/>
        </p:spPr>
        <p:txBody>
          <a:bodyPr wrap="square">
            <a:spAutoFit/>
          </a:bodyPr>
          <a:lstStyle/>
          <a:p>
            <a:r>
              <a:rPr lang="en-US" sz="1800" dirty="0"/>
              <a:t>(Take it </a:t>
            </a:r>
            <a:r>
              <a:rPr lang="en-US" sz="1800"/>
              <a:t>away </a:t>
            </a:r>
            <a:r>
              <a:rPr lang="en-US"/>
              <a:t>Averi</a:t>
            </a:r>
            <a:r>
              <a:rPr lang="en-US" sz="1800"/>
              <a:t>!)</a:t>
            </a:r>
            <a:endParaRPr lang="en-US" sz="1800" dirty="0"/>
          </a:p>
        </p:txBody>
      </p:sp>
    </p:spTree>
    <p:extLst>
      <p:ext uri="{BB962C8B-B14F-4D97-AF65-F5344CB8AC3E}">
        <p14:creationId xmlns:p14="http://schemas.microsoft.com/office/powerpoint/2010/main" val="386389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D973D364-9876-4389-8F5F-23000A14647E}"/>
              </a:ext>
            </a:extLst>
          </p:cNvPr>
          <p:cNvSpPr>
            <a:spLocks noGrp="1"/>
          </p:cNvSpPr>
          <p:nvPr>
            <p:ph type="title"/>
          </p:nvPr>
        </p:nvSpPr>
        <p:spPr/>
        <p:txBody>
          <a:bodyPr anchor="ctr"/>
          <a:lstStyle/>
          <a:p>
            <a:r>
              <a:rPr lang="en-US" dirty="0"/>
              <a:t>Agenda</a:t>
            </a:r>
          </a:p>
        </p:txBody>
      </p:sp>
      <p:sp>
        <p:nvSpPr>
          <p:cNvPr id="3" name="Text Placeholder 2">
            <a:extLst>
              <a:ext uri="{FF2B5EF4-FFF2-40B4-BE49-F238E27FC236}">
                <a16:creationId xmlns:a16="http://schemas.microsoft.com/office/drawing/2014/main" id="{302D34BE-DFF7-49F3-881C-7E441C7C7CD6}"/>
              </a:ext>
            </a:extLst>
          </p:cNvPr>
          <p:cNvSpPr>
            <a:spLocks noGrp="1"/>
          </p:cNvSpPr>
          <p:nvPr>
            <p:ph type="body" sz="quarter" idx="14"/>
          </p:nvPr>
        </p:nvSpPr>
        <p:spPr>
          <a:xfrm>
            <a:off x="719999" y="2541599"/>
            <a:ext cx="4981575" cy="3197049"/>
          </a:xfrm>
        </p:spPr>
        <p:txBody>
          <a:bodyPr/>
          <a:lstStyle/>
          <a:p>
            <a:pPr marL="342900" indent="-342900">
              <a:buFont typeface="Wingdings" panose="05000000000000000000" pitchFamily="2" charset="2"/>
              <a:buChar char="ü"/>
            </a:pPr>
            <a:r>
              <a:rPr lang="en-US" dirty="0"/>
              <a:t>Introduction</a:t>
            </a:r>
          </a:p>
          <a:p>
            <a:pPr marL="342900" indent="-342900">
              <a:buFont typeface="Wingdings" panose="05000000000000000000" pitchFamily="2" charset="2"/>
              <a:buChar char="ü"/>
            </a:pPr>
            <a:r>
              <a:rPr lang="en-US" dirty="0"/>
              <a:t>Prototype</a:t>
            </a:r>
          </a:p>
          <a:p>
            <a:pPr marL="342900" indent="-342900">
              <a:buFont typeface="Wingdings" panose="05000000000000000000" pitchFamily="2" charset="2"/>
              <a:buChar char="ü"/>
            </a:pPr>
            <a:r>
              <a:rPr lang="en-US" dirty="0"/>
              <a:t>Team Dynamics</a:t>
            </a:r>
          </a:p>
          <a:p>
            <a:pPr marL="342900" indent="-342900">
              <a:buFont typeface="Wingdings" panose="05000000000000000000" pitchFamily="2" charset="2"/>
              <a:buChar char="ü"/>
            </a:pPr>
            <a:r>
              <a:rPr lang="en-US" dirty="0"/>
              <a:t>Planning &amp; Tools</a:t>
            </a:r>
          </a:p>
          <a:p>
            <a:pPr marL="342900" indent="-342900">
              <a:buFont typeface="Wingdings" panose="05000000000000000000" pitchFamily="2" charset="2"/>
              <a:buChar char="ü"/>
            </a:pPr>
            <a:r>
              <a:rPr lang="en-US" dirty="0"/>
              <a:t>Demo</a:t>
            </a:r>
          </a:p>
          <a:p>
            <a:pPr marL="342900" indent="-342900">
              <a:buFont typeface="Wingdings" panose="05000000000000000000" pitchFamily="2" charset="2"/>
              <a:buChar char="ü"/>
            </a:pPr>
            <a:r>
              <a:rPr lang="en-US" dirty="0"/>
              <a:t>Swagger UI</a:t>
            </a:r>
          </a:p>
          <a:p>
            <a:pPr marL="342900" indent="-342900">
              <a:buFont typeface="Wingdings" panose="05000000000000000000" pitchFamily="2" charset="2"/>
              <a:buChar char="ü"/>
            </a:pPr>
            <a:r>
              <a:rPr lang="en-US" dirty="0"/>
              <a:t>Future Implementations</a:t>
            </a:r>
          </a:p>
        </p:txBody>
      </p:sp>
      <p:sp>
        <p:nvSpPr>
          <p:cNvPr id="10" name="Slide Number Placeholder 9">
            <a:extLst>
              <a:ext uri="{FF2B5EF4-FFF2-40B4-BE49-F238E27FC236}">
                <a16:creationId xmlns:a16="http://schemas.microsoft.com/office/drawing/2014/main" id="{C2100F54-A3EA-4012-B8F6-8D7386F51B51}"/>
              </a:ext>
            </a:extLst>
          </p:cNvPr>
          <p:cNvSpPr>
            <a:spLocks noGrp="1"/>
          </p:cNvSpPr>
          <p:nvPr>
            <p:ph type="sldNum" sz="quarter" idx="16"/>
          </p:nvPr>
        </p:nvSpPr>
        <p:spPr/>
        <p:txBody>
          <a:bodyPr/>
          <a:lstStyle/>
          <a:p>
            <a:fld id="{1621B6DD-29C1-4FEA-923F-71EA1347694C}" type="slidenum">
              <a:rPr lang="en-US" smtClean="0"/>
              <a:pPr/>
              <a:t>2</a:t>
            </a:fld>
            <a:endParaRPr lang="en-US" dirty="0"/>
          </a:p>
        </p:txBody>
      </p:sp>
      <p:pic>
        <p:nvPicPr>
          <p:cNvPr id="11" name="Picture Placeholder 10">
            <a:extLst>
              <a:ext uri="{FF2B5EF4-FFF2-40B4-BE49-F238E27FC236}">
                <a16:creationId xmlns:a16="http://schemas.microsoft.com/office/drawing/2014/main" id="{F1433C54-A630-4759-F0E6-9A7914174FC9}"/>
              </a:ext>
            </a:extLst>
          </p:cNvPr>
          <p:cNvPicPr>
            <a:picLocks noGrp="1" noChangeAspect="1"/>
          </p:cNvPicPr>
          <p:nvPr>
            <p:ph type="pic" sz="quarter" idx="12"/>
          </p:nvPr>
        </p:nvPicPr>
        <p:blipFill>
          <a:blip r:embed="rId3">
            <a:extLst>
              <a:ext uri="{837473B0-CC2E-450A-ABE3-18F120FF3D39}">
                <a1611:picAttrSrcUrl xmlns:a1611="http://schemas.microsoft.com/office/drawing/2016/11/main" r:id="rId4"/>
              </a:ext>
            </a:extLst>
          </a:blip>
          <a:srcRect t="19722" b="19722"/>
          <a:stretch>
            <a:fillRect/>
          </a:stretch>
        </p:blipFill>
        <p:spPr>
          <a:xfrm>
            <a:off x="6529390" y="4572000"/>
            <a:ext cx="5662612" cy="2286000"/>
          </a:xfrm>
        </p:spPr>
      </p:pic>
      <p:pic>
        <p:nvPicPr>
          <p:cNvPr id="15" name="Picture Placeholder 14">
            <a:extLst>
              <a:ext uri="{FF2B5EF4-FFF2-40B4-BE49-F238E27FC236}">
                <a16:creationId xmlns:a16="http://schemas.microsoft.com/office/drawing/2014/main" id="{A295B81B-A273-6180-42C7-93F6929F2B4D}"/>
              </a:ext>
            </a:extLst>
          </p:cNvPr>
          <p:cNvPicPr>
            <a:picLocks noGrp="1" noChangeAspect="1"/>
          </p:cNvPicPr>
          <p:nvPr>
            <p:ph type="pic" sz="quarter" idx="11"/>
          </p:nvPr>
        </p:nvPicPr>
        <p:blipFill>
          <a:blip r:embed="rId5">
            <a:extLst>
              <a:ext uri="{837473B0-CC2E-450A-ABE3-18F120FF3D39}">
                <a1611:picAttrSrcUrl xmlns:a1611="http://schemas.microsoft.com/office/drawing/2016/11/main" r:id="rId6"/>
              </a:ext>
            </a:extLst>
          </a:blip>
          <a:srcRect t="11484" b="11484"/>
          <a:stretch>
            <a:fillRect/>
          </a:stretch>
        </p:blipFill>
        <p:spPr/>
      </p:pic>
      <p:pic>
        <p:nvPicPr>
          <p:cNvPr id="24" name="Picture Placeholder 23">
            <a:extLst>
              <a:ext uri="{FF2B5EF4-FFF2-40B4-BE49-F238E27FC236}">
                <a16:creationId xmlns:a16="http://schemas.microsoft.com/office/drawing/2014/main" id="{700AAC15-D4A0-B0EF-2FC3-34EF45481039}"/>
              </a:ext>
            </a:extLst>
          </p:cNvPr>
          <p:cNvPicPr>
            <a:picLocks noGrp="1" noChangeAspect="1"/>
          </p:cNvPicPr>
          <p:nvPr>
            <p:ph type="pic" sz="quarter" idx="10"/>
          </p:nvPr>
        </p:nvPicPr>
        <p:blipFill>
          <a:blip r:embed="rId7">
            <a:extLst>
              <a:ext uri="{837473B0-CC2E-450A-ABE3-18F120FF3D39}">
                <a1611:picAttrSrcUrl xmlns:a1611="http://schemas.microsoft.com/office/drawing/2016/11/main" r:id="rId8"/>
              </a:ext>
            </a:extLst>
          </a:blip>
          <a:srcRect t="16144" b="16144"/>
          <a:stretch>
            <a:fillRect/>
          </a:stretch>
        </p:blipFill>
        <p:spPr/>
      </p:pic>
    </p:spTree>
    <p:extLst>
      <p:ext uri="{BB962C8B-B14F-4D97-AF65-F5344CB8AC3E}">
        <p14:creationId xmlns:p14="http://schemas.microsoft.com/office/powerpoint/2010/main" val="3579619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9F8EA3E-07A0-4ABA-81B1-92F281BC2442}"/>
              </a:ext>
            </a:extLst>
          </p:cNvPr>
          <p:cNvSpPr>
            <a:spLocks noGrp="1"/>
          </p:cNvSpPr>
          <p:nvPr>
            <p:ph type="title"/>
          </p:nvPr>
        </p:nvSpPr>
        <p:spPr>
          <a:xfrm>
            <a:off x="396176" y="1481398"/>
            <a:ext cx="5670640" cy="1035050"/>
          </a:xfrm>
        </p:spPr>
        <p:txBody>
          <a:bodyPr>
            <a:noAutofit/>
          </a:bodyPr>
          <a:lstStyle/>
          <a:p>
            <a:r>
              <a:rPr lang="en-US" sz="4400" dirty="0"/>
              <a:t>What’s Next for PetVax?</a:t>
            </a:r>
          </a:p>
        </p:txBody>
      </p:sp>
      <p:sp>
        <p:nvSpPr>
          <p:cNvPr id="3" name="Text Placeholder 2">
            <a:extLst>
              <a:ext uri="{FF2B5EF4-FFF2-40B4-BE49-F238E27FC236}">
                <a16:creationId xmlns:a16="http://schemas.microsoft.com/office/drawing/2014/main" id="{634D8ACB-14FB-4A5B-A3E3-860EE2ABD2C8}"/>
              </a:ext>
            </a:extLst>
          </p:cNvPr>
          <p:cNvSpPr>
            <a:spLocks noGrp="1"/>
          </p:cNvSpPr>
          <p:nvPr>
            <p:ph type="body" sz="quarter" idx="12"/>
          </p:nvPr>
        </p:nvSpPr>
        <p:spPr>
          <a:xfrm>
            <a:off x="645405" y="2717800"/>
            <a:ext cx="5172182" cy="2332037"/>
          </a:xfrm>
        </p:spPr>
        <p:txBody>
          <a:bodyPr>
            <a:normAutofit/>
          </a:bodyPr>
          <a:lstStyle/>
          <a:p>
            <a:pPr marL="742950" indent="-285750" algn="l" fontAlgn="base">
              <a:spcBef>
                <a:spcPts val="300"/>
              </a:spcBef>
              <a:spcAft>
                <a:spcPts val="3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Plug-in Wallet to backend (add/edit/delete)</a:t>
            </a:r>
            <a:endParaRPr lang="en-US" sz="2400" b="0" i="0" u="none" strike="noStrike" dirty="0">
              <a:solidFill>
                <a:srgbClr val="000000"/>
              </a:solidFill>
              <a:effectLst/>
              <a:latin typeface="Calibri" panose="020F0502020204030204" pitchFamily="34" charset="0"/>
            </a:endParaRPr>
          </a:p>
          <a:p>
            <a:pPr marL="742950" indent="-285750" algn="l" rtl="0" fontAlgn="base">
              <a:spcBef>
                <a:spcPts val="300"/>
              </a:spcBef>
              <a:spcAft>
                <a:spcPts val="3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Owner + Pet Profiles</a:t>
            </a:r>
            <a:endParaRPr lang="en-US" sz="1800" b="0" i="0" u="none" strike="noStrike" dirty="0">
              <a:solidFill>
                <a:srgbClr val="000000"/>
              </a:solidFill>
              <a:effectLst/>
              <a:latin typeface="Arial" panose="020B0604020202020204" pitchFamily="34" charset="0"/>
            </a:endParaRPr>
          </a:p>
          <a:p>
            <a:pPr marL="742950" indent="-285750" algn="l" rtl="0" fontAlgn="base">
              <a:spcBef>
                <a:spcPts val="300"/>
              </a:spcBef>
              <a:spcAft>
                <a:spcPts val="3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Provide Geo-mapping</a:t>
            </a:r>
          </a:p>
          <a:p>
            <a:pPr marL="742950" indent="-285750" algn="l" fontAlgn="base">
              <a:spcBef>
                <a:spcPts val="300"/>
              </a:spcBef>
              <a:spcAft>
                <a:spcPts val="3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Appointments - Scheduling + Notifications</a:t>
            </a:r>
            <a:endParaRPr lang="en-US" sz="1800" b="0" i="0" u="none" strike="noStrike" dirty="0">
              <a:solidFill>
                <a:srgbClr val="000000"/>
              </a:solidFill>
              <a:effectLst/>
              <a:latin typeface="Arial" panose="020B0604020202020204" pitchFamily="34" charset="0"/>
            </a:endParaRPr>
          </a:p>
          <a:p>
            <a:pPr marL="742950" indent="-285750" algn="l" rtl="0" fontAlgn="base">
              <a:spcBef>
                <a:spcPts val="300"/>
              </a:spcBef>
              <a:spcAft>
                <a:spcPts val="3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Services Clean-up (in Angular)</a:t>
            </a:r>
            <a:endParaRPr lang="en-US" sz="1800" b="0" i="0" u="none" strike="noStrike" dirty="0">
              <a:solidFill>
                <a:srgbClr val="000000"/>
              </a:solidFill>
              <a:effectLst/>
              <a:latin typeface="Arial" panose="020B0604020202020204" pitchFamily="34" charset="0"/>
            </a:endParaRPr>
          </a:p>
          <a:p>
            <a:pPr marL="742950" indent="-285750" algn="l" rtl="0" fontAlgn="base">
              <a:spcBef>
                <a:spcPts val="300"/>
              </a:spcBef>
              <a:spcAft>
                <a:spcPts val="3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PetVax Admin</a:t>
            </a:r>
            <a:endParaRPr lang="en-US" sz="1800" b="0" i="0" u="none" strike="noStrike" dirty="0">
              <a:solidFill>
                <a:srgbClr val="000000"/>
              </a:solidFill>
              <a:effectLst/>
              <a:latin typeface="Arial" panose="020B0604020202020204" pitchFamily="34" charset="0"/>
            </a:endParaRPr>
          </a:p>
          <a:p>
            <a:pPr marL="742950" indent="-285750" algn="l" rtl="0" fontAlgn="base">
              <a:spcBef>
                <a:spcPts val="300"/>
              </a:spcBef>
              <a:spcAft>
                <a:spcPts val="3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Addition of Test Results</a:t>
            </a:r>
            <a:endParaRPr lang="en-US" sz="1800" b="0" i="0" u="none" strike="noStrike" dirty="0">
              <a:solidFill>
                <a:srgbClr val="000000"/>
              </a:solidFill>
              <a:effectLst/>
              <a:latin typeface="Arial" panose="020B0604020202020204" pitchFamily="34" charset="0"/>
            </a:endParaRPr>
          </a:p>
          <a:p>
            <a:endParaRPr lang="en-US" dirty="0"/>
          </a:p>
        </p:txBody>
      </p:sp>
      <p:sp>
        <p:nvSpPr>
          <p:cNvPr id="19" name="Slide Number Placeholder 18">
            <a:extLst>
              <a:ext uri="{FF2B5EF4-FFF2-40B4-BE49-F238E27FC236}">
                <a16:creationId xmlns:a16="http://schemas.microsoft.com/office/drawing/2014/main" id="{2AABB986-1E49-4BDF-9493-2065F653A808}"/>
              </a:ext>
            </a:extLst>
          </p:cNvPr>
          <p:cNvSpPr>
            <a:spLocks noGrp="1"/>
          </p:cNvSpPr>
          <p:nvPr>
            <p:ph type="sldNum" sz="quarter" idx="15"/>
          </p:nvPr>
        </p:nvSpPr>
        <p:spPr/>
        <p:txBody>
          <a:bodyPr/>
          <a:lstStyle/>
          <a:p>
            <a:fld id="{1621B6DD-29C1-4FEA-923F-71EA1347694C}" type="slidenum">
              <a:rPr lang="en-US" smtClean="0"/>
              <a:pPr/>
              <a:t>20</a:t>
            </a:fld>
            <a:endParaRPr lang="en-US" dirty="0"/>
          </a:p>
        </p:txBody>
      </p:sp>
      <p:pic>
        <p:nvPicPr>
          <p:cNvPr id="6" name="Picture Placeholder 5">
            <a:extLst>
              <a:ext uri="{FF2B5EF4-FFF2-40B4-BE49-F238E27FC236}">
                <a16:creationId xmlns:a16="http://schemas.microsoft.com/office/drawing/2014/main" id="{D452A383-71C5-6AEE-C492-9F62BFE31979}"/>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l="16352" r="16352"/>
          <a:stretch>
            <a:fillRect/>
          </a:stretch>
        </p:blipFill>
        <p:spPr/>
      </p:pic>
    </p:spTree>
    <p:extLst>
      <p:ext uri="{BB962C8B-B14F-4D97-AF65-F5344CB8AC3E}">
        <p14:creationId xmlns:p14="http://schemas.microsoft.com/office/powerpoint/2010/main" val="2510714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E8D9CF6D-517D-4B56-9B8B-26CDEB74F64D}"/>
              </a:ext>
            </a:extLst>
          </p:cNvPr>
          <p:cNvSpPr>
            <a:spLocks noGrp="1"/>
          </p:cNvSpPr>
          <p:nvPr>
            <p:ph type="title"/>
          </p:nvPr>
        </p:nvSpPr>
        <p:spPr/>
        <p:txBody>
          <a:bodyPr/>
          <a:lstStyle/>
          <a:p>
            <a:r>
              <a:rPr lang="en-US" dirty="0"/>
              <a:t>Thank you!</a:t>
            </a:r>
          </a:p>
        </p:txBody>
      </p:sp>
      <p:sp>
        <p:nvSpPr>
          <p:cNvPr id="13" name="Text Placeholder 12">
            <a:extLst>
              <a:ext uri="{FF2B5EF4-FFF2-40B4-BE49-F238E27FC236}">
                <a16:creationId xmlns:a16="http://schemas.microsoft.com/office/drawing/2014/main" id="{3D9C0854-EEA2-4624-8D0E-510DAACBB072}"/>
              </a:ext>
            </a:extLst>
          </p:cNvPr>
          <p:cNvSpPr>
            <a:spLocks noGrp="1"/>
          </p:cNvSpPr>
          <p:nvPr>
            <p:ph type="body" sz="quarter" idx="16"/>
          </p:nvPr>
        </p:nvSpPr>
        <p:spPr>
          <a:xfrm>
            <a:off x="3438525" y="1503200"/>
            <a:ext cx="3292590" cy="289580"/>
          </a:xfrm>
        </p:spPr>
        <p:txBody>
          <a:bodyPr>
            <a:normAutofit fontScale="92500" lnSpcReduction="20000"/>
          </a:bodyPr>
          <a:lstStyle/>
          <a:p>
            <a:r>
              <a:rPr lang="en-US" dirty="0"/>
              <a:t>Add Website Here!</a:t>
            </a:r>
          </a:p>
        </p:txBody>
      </p:sp>
      <p:pic>
        <p:nvPicPr>
          <p:cNvPr id="5" name="Picture Placeholder 4">
            <a:extLst>
              <a:ext uri="{FF2B5EF4-FFF2-40B4-BE49-F238E27FC236}">
                <a16:creationId xmlns:a16="http://schemas.microsoft.com/office/drawing/2014/main" id="{7A3B2B66-A598-9B5E-EF30-AB29D61E0540}"/>
              </a:ext>
            </a:extLst>
          </p:cNvPr>
          <p:cNvPicPr>
            <a:picLocks noGrp="1" noChangeAspect="1"/>
          </p:cNvPicPr>
          <p:nvPr>
            <p:ph type="pic" sz="quarter" idx="12"/>
          </p:nvPr>
        </p:nvPicPr>
        <p:blipFill>
          <a:blip r:embed="rId3">
            <a:extLst>
              <a:ext uri="{837473B0-CC2E-450A-ABE3-18F120FF3D39}">
                <a1611:picAttrSrcUrl xmlns:a1611="http://schemas.microsoft.com/office/drawing/2016/11/main" r:id="rId4"/>
              </a:ext>
            </a:extLst>
          </a:blip>
          <a:srcRect l="28021" r="28021"/>
          <a:stretch>
            <a:fillRect/>
          </a:stretch>
        </p:blipFill>
        <p:spPr/>
      </p:pic>
      <p:pic>
        <p:nvPicPr>
          <p:cNvPr id="10" name="Picture Placeholder 9">
            <a:extLst>
              <a:ext uri="{FF2B5EF4-FFF2-40B4-BE49-F238E27FC236}">
                <a16:creationId xmlns:a16="http://schemas.microsoft.com/office/drawing/2014/main" id="{61974A7F-E076-A7EB-D813-21E7E4F00002}"/>
              </a:ext>
            </a:extLst>
          </p:cNvPr>
          <p:cNvPicPr>
            <a:picLocks noGrp="1" noChangeAspect="1"/>
          </p:cNvPicPr>
          <p:nvPr>
            <p:ph type="pic" sz="quarter" idx="10"/>
          </p:nvPr>
        </p:nvPicPr>
        <p:blipFill>
          <a:blip r:embed="rId5">
            <a:extLst>
              <a:ext uri="{837473B0-CC2E-450A-ABE3-18F120FF3D39}">
                <a1611:picAttrSrcUrl xmlns:a1611="http://schemas.microsoft.com/office/drawing/2016/11/main" r:id="rId6"/>
              </a:ext>
            </a:extLst>
          </a:blip>
          <a:srcRect l="4714" r="4714"/>
          <a:stretch>
            <a:fillRect/>
          </a:stretch>
        </p:blipFill>
        <p:spPr/>
      </p:pic>
      <p:pic>
        <p:nvPicPr>
          <p:cNvPr id="17" name="Picture Placeholder 16">
            <a:extLst>
              <a:ext uri="{FF2B5EF4-FFF2-40B4-BE49-F238E27FC236}">
                <a16:creationId xmlns:a16="http://schemas.microsoft.com/office/drawing/2014/main" id="{872F4FE4-2979-4BD7-C19A-06C883091B95}"/>
              </a:ext>
            </a:extLst>
          </p:cNvPr>
          <p:cNvPicPr>
            <a:picLocks noGrp="1" noChangeAspect="1"/>
          </p:cNvPicPr>
          <p:nvPr>
            <p:ph type="pic" sz="quarter" idx="11"/>
          </p:nvPr>
        </p:nvPicPr>
        <p:blipFill>
          <a:blip r:embed="rId7">
            <a:extLst>
              <a:ext uri="{837473B0-CC2E-450A-ABE3-18F120FF3D39}">
                <a1611:picAttrSrcUrl xmlns:a1611="http://schemas.microsoft.com/office/drawing/2016/11/main" r:id="rId8"/>
              </a:ext>
            </a:extLst>
          </a:blip>
          <a:srcRect t="1062" b="1062"/>
          <a:stretch>
            <a:fillRect/>
          </a:stretch>
        </p:blipFill>
        <p:spPr/>
      </p:pic>
      <p:pic>
        <p:nvPicPr>
          <p:cNvPr id="21" name="Picture Placeholder 20">
            <a:extLst>
              <a:ext uri="{FF2B5EF4-FFF2-40B4-BE49-F238E27FC236}">
                <a16:creationId xmlns:a16="http://schemas.microsoft.com/office/drawing/2014/main" id="{21DE1D31-A661-EF08-7B8D-DC1C9490A987}"/>
              </a:ext>
            </a:extLst>
          </p:cNvPr>
          <p:cNvPicPr>
            <a:picLocks noGrp="1" noChangeAspect="1"/>
          </p:cNvPicPr>
          <p:nvPr>
            <p:ph type="pic" sz="quarter" idx="13"/>
          </p:nvPr>
        </p:nvPicPr>
        <p:blipFill>
          <a:blip r:embed="rId9">
            <a:extLst>
              <a:ext uri="{837473B0-CC2E-450A-ABE3-18F120FF3D39}">
                <a1611:picAttrSrcUrl xmlns:a1611="http://schemas.microsoft.com/office/drawing/2016/11/main" r:id="rId10"/>
              </a:ext>
            </a:extLst>
          </a:blip>
          <a:srcRect l="28570" r="28570"/>
          <a:stretch>
            <a:fillRect/>
          </a:stretch>
        </p:blipFill>
        <p:spPr/>
      </p:pic>
    </p:spTree>
    <p:extLst>
      <p:ext uri="{BB962C8B-B14F-4D97-AF65-F5344CB8AC3E}">
        <p14:creationId xmlns:p14="http://schemas.microsoft.com/office/powerpoint/2010/main" val="81669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11DB-192F-44B0-FB70-FB1736E012E8}"/>
              </a:ext>
            </a:extLst>
          </p:cNvPr>
          <p:cNvSpPr>
            <a:spLocks noGrp="1"/>
          </p:cNvSpPr>
          <p:nvPr>
            <p:ph type="title"/>
          </p:nvPr>
        </p:nvSpPr>
        <p:spPr/>
        <p:txBody>
          <a:bodyPr anchor="ctr"/>
          <a:lstStyle/>
          <a:p>
            <a:pPr algn="ctr"/>
            <a:r>
              <a:rPr lang="en-US" dirty="0"/>
              <a:t>Sources</a:t>
            </a:r>
          </a:p>
        </p:txBody>
      </p:sp>
      <p:sp>
        <p:nvSpPr>
          <p:cNvPr id="3" name="Text Placeholder 2">
            <a:extLst>
              <a:ext uri="{FF2B5EF4-FFF2-40B4-BE49-F238E27FC236}">
                <a16:creationId xmlns:a16="http://schemas.microsoft.com/office/drawing/2014/main" id="{F6EB4A08-8FEC-08F1-5A18-60EE48BC37CD}"/>
              </a:ext>
            </a:extLst>
          </p:cNvPr>
          <p:cNvSpPr>
            <a:spLocks noGrp="1"/>
          </p:cNvSpPr>
          <p:nvPr>
            <p:ph type="body" idx="1"/>
          </p:nvPr>
        </p:nvSpPr>
        <p:spPr>
          <a:xfrm>
            <a:off x="844550" y="4562475"/>
            <a:ext cx="10515600" cy="1500187"/>
          </a:xfrm>
        </p:spPr>
        <p:txBody>
          <a:bodyPr/>
          <a:lstStyle/>
          <a:p>
            <a:pPr algn="ctr" rtl="0">
              <a:spcBef>
                <a:spcPts val="800"/>
              </a:spcBef>
              <a:spcAft>
                <a:spcPts val="0"/>
              </a:spcAft>
            </a:pPr>
            <a:r>
              <a:rPr lang="en-US" sz="1800" b="0" i="0" u="none" strike="noStrike" dirty="0">
                <a:solidFill>
                  <a:srgbClr val="000000"/>
                </a:solidFill>
                <a:effectLst/>
                <a:latin typeface="Calibri" panose="020F0502020204030204" pitchFamily="34" charset="0"/>
              </a:rPr>
              <a:t>Sources (for images used for project, check sources here https://www.figma.com/file/aefoNk0vEDCPqkT7CVknGk/PetVax?node-id=52-4)</a:t>
            </a:r>
            <a:endParaRPr lang="en-US" b="0" dirty="0">
              <a:effectLst/>
            </a:endParaRPr>
          </a:p>
          <a:p>
            <a:br>
              <a:rPr lang="en-US" dirty="0"/>
            </a:br>
            <a:endParaRPr lang="en-US" dirty="0"/>
          </a:p>
        </p:txBody>
      </p:sp>
      <p:sp>
        <p:nvSpPr>
          <p:cNvPr id="6" name="Slide Number Placeholder 5">
            <a:extLst>
              <a:ext uri="{FF2B5EF4-FFF2-40B4-BE49-F238E27FC236}">
                <a16:creationId xmlns:a16="http://schemas.microsoft.com/office/drawing/2014/main" id="{207FFE2D-EC59-1927-659B-8E4086222E6B}"/>
              </a:ext>
            </a:extLst>
          </p:cNvPr>
          <p:cNvSpPr>
            <a:spLocks noGrp="1"/>
          </p:cNvSpPr>
          <p:nvPr>
            <p:ph type="sldNum" sz="quarter" idx="12"/>
          </p:nvPr>
        </p:nvSpPr>
        <p:spPr/>
        <p:txBody>
          <a:bodyPr/>
          <a:lstStyle/>
          <a:p>
            <a:fld id="{1621B6DD-29C1-4FEA-923F-71EA1347694C}" type="slidenum">
              <a:rPr lang="en-US" smtClean="0"/>
              <a:pPr/>
              <a:t>22</a:t>
            </a:fld>
            <a:endParaRPr lang="en-US" dirty="0"/>
          </a:p>
        </p:txBody>
      </p:sp>
    </p:spTree>
    <p:extLst>
      <p:ext uri="{BB962C8B-B14F-4D97-AF65-F5344CB8AC3E}">
        <p14:creationId xmlns:p14="http://schemas.microsoft.com/office/powerpoint/2010/main" val="262400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E731-CD8E-43D3-B42A-362F510B0FDB}"/>
              </a:ext>
            </a:extLst>
          </p:cNvPr>
          <p:cNvSpPr>
            <a:spLocks noGrp="1"/>
          </p:cNvSpPr>
          <p:nvPr>
            <p:ph type="title"/>
          </p:nvPr>
        </p:nvSpPr>
        <p:spPr/>
        <p:txBody>
          <a:bodyPr>
            <a:normAutofit fontScale="90000"/>
          </a:bodyPr>
          <a:lstStyle/>
          <a:p>
            <a:r>
              <a:rPr lang="en-US" dirty="0"/>
              <a:t>Introduction</a:t>
            </a:r>
          </a:p>
        </p:txBody>
      </p:sp>
      <p:sp>
        <p:nvSpPr>
          <p:cNvPr id="3" name="Text Placeholder 2">
            <a:extLst>
              <a:ext uri="{FF2B5EF4-FFF2-40B4-BE49-F238E27FC236}">
                <a16:creationId xmlns:a16="http://schemas.microsoft.com/office/drawing/2014/main" id="{A32642B3-CD54-4933-A8FC-D642ACD8794C}"/>
              </a:ext>
            </a:extLst>
          </p:cNvPr>
          <p:cNvSpPr>
            <a:spLocks noGrp="1"/>
          </p:cNvSpPr>
          <p:nvPr>
            <p:ph type="body" idx="1"/>
          </p:nvPr>
        </p:nvSpPr>
        <p:spPr/>
        <p:txBody>
          <a:bodyPr/>
          <a:lstStyle/>
          <a:p>
            <a:r>
              <a:rPr lang="en-US" sz="1800" b="1" i="0" u="none" strike="noStrike" dirty="0">
                <a:solidFill>
                  <a:srgbClr val="000000"/>
                </a:solidFill>
                <a:effectLst/>
                <a:latin typeface="Calibri" panose="020F0502020204030204" pitchFamily="34" charset="0"/>
              </a:rPr>
              <a:t>Objective of PetVax application:</a:t>
            </a:r>
            <a:endParaRPr lang="en-US" dirty="0"/>
          </a:p>
        </p:txBody>
      </p:sp>
      <p:sp>
        <p:nvSpPr>
          <p:cNvPr id="4" name="Content Placeholder 3">
            <a:extLst>
              <a:ext uri="{FF2B5EF4-FFF2-40B4-BE49-F238E27FC236}">
                <a16:creationId xmlns:a16="http://schemas.microsoft.com/office/drawing/2014/main" id="{D9EC87A6-C57E-4CCD-8F25-3047709E5B37}"/>
              </a:ext>
            </a:extLst>
          </p:cNvPr>
          <p:cNvSpPr>
            <a:spLocks noGrp="1"/>
          </p:cNvSpPr>
          <p:nvPr>
            <p:ph sz="half" idx="2"/>
          </p:nvPr>
        </p:nvSpPr>
        <p:spPr>
          <a:xfrm>
            <a:off x="720002" y="2541600"/>
            <a:ext cx="3210867" cy="3234575"/>
          </a:xfrm>
        </p:spPr>
        <p:txBody>
          <a:bodyPr>
            <a:normAutofit/>
          </a:bodyPr>
          <a:lstStyle/>
          <a:p>
            <a:pPr rtl="0" fontAlgn="base">
              <a:spcBef>
                <a:spcPts val="80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Create an all-inclusive website or application for pet owners to manage pet vaccinations and veterinary records/appointments.</a:t>
            </a:r>
            <a:endParaRPr lang="en-US" sz="1800" b="0" i="0" u="none" strike="noStrike" dirty="0">
              <a:solidFill>
                <a:srgbClr val="000000"/>
              </a:solidFill>
              <a:effectLst/>
              <a:latin typeface="Arial" panose="020B0604020202020204" pitchFamily="34" charset="0"/>
            </a:endParaRPr>
          </a:p>
          <a:p>
            <a:endParaRPr lang="en-US" dirty="0"/>
          </a:p>
        </p:txBody>
      </p:sp>
      <p:sp>
        <p:nvSpPr>
          <p:cNvPr id="5" name="Text Placeholder 4">
            <a:extLst>
              <a:ext uri="{FF2B5EF4-FFF2-40B4-BE49-F238E27FC236}">
                <a16:creationId xmlns:a16="http://schemas.microsoft.com/office/drawing/2014/main" id="{76C1C327-F57B-4D11-AE24-A0EE8AF81CC0}"/>
              </a:ext>
            </a:extLst>
          </p:cNvPr>
          <p:cNvSpPr>
            <a:spLocks noGrp="1"/>
          </p:cNvSpPr>
          <p:nvPr>
            <p:ph type="body" sz="quarter" idx="3"/>
          </p:nvPr>
        </p:nvSpPr>
        <p:spPr/>
        <p:txBody>
          <a:bodyPr/>
          <a:lstStyle/>
          <a:p>
            <a:r>
              <a:rPr lang="en-US" sz="1800" b="1" i="0" u="none" strike="noStrike" dirty="0">
                <a:solidFill>
                  <a:srgbClr val="000000"/>
                </a:solidFill>
                <a:effectLst/>
                <a:latin typeface="Calibri" panose="020F0502020204030204" pitchFamily="34" charset="0"/>
              </a:rPr>
              <a:t>Potential impacts:</a:t>
            </a:r>
            <a:endParaRPr lang="en-US" dirty="0"/>
          </a:p>
        </p:txBody>
      </p:sp>
      <p:sp>
        <p:nvSpPr>
          <p:cNvPr id="6" name="Content Placeholder 5">
            <a:extLst>
              <a:ext uri="{FF2B5EF4-FFF2-40B4-BE49-F238E27FC236}">
                <a16:creationId xmlns:a16="http://schemas.microsoft.com/office/drawing/2014/main" id="{CCA06A94-16E6-453B-95C6-1BB24421C59D}"/>
              </a:ext>
            </a:extLst>
          </p:cNvPr>
          <p:cNvSpPr>
            <a:spLocks noGrp="1"/>
          </p:cNvSpPr>
          <p:nvPr>
            <p:ph sz="quarter" idx="4"/>
          </p:nvPr>
        </p:nvSpPr>
        <p:spPr/>
        <p:txBody>
          <a:bodyPr>
            <a:normAutofit/>
          </a:bodyPr>
          <a:lstStyle/>
          <a:p>
            <a:r>
              <a:rPr lang="en-US" sz="1800" b="0" i="0" u="none" strike="noStrike" dirty="0">
                <a:solidFill>
                  <a:srgbClr val="000000"/>
                </a:solidFill>
                <a:effectLst/>
                <a:latin typeface="Calibri" panose="020F0502020204030204" pitchFamily="34" charset="0"/>
              </a:rPr>
              <a:t>Improved communication between veterinary professionals and pet owners, streamlined appointment scheduling, record keeping, and paperless operations for veterinary clinics.</a:t>
            </a:r>
            <a:endParaRPr lang="en-US" sz="1800" b="0" i="0" u="none" strike="noStrike" dirty="0">
              <a:solidFill>
                <a:srgbClr val="000000"/>
              </a:solidFill>
              <a:effectLst/>
              <a:latin typeface="Arial" panose="020B0604020202020204" pitchFamily="34" charset="0"/>
            </a:endParaRPr>
          </a:p>
        </p:txBody>
      </p:sp>
      <p:sp>
        <p:nvSpPr>
          <p:cNvPr id="9" name="Text Placeholder 8">
            <a:extLst>
              <a:ext uri="{FF2B5EF4-FFF2-40B4-BE49-F238E27FC236}">
                <a16:creationId xmlns:a16="http://schemas.microsoft.com/office/drawing/2014/main" id="{EEDDAD1C-D5A0-4CEF-8F22-E3F27595680D}"/>
              </a:ext>
            </a:extLst>
          </p:cNvPr>
          <p:cNvSpPr>
            <a:spLocks noGrp="1"/>
          </p:cNvSpPr>
          <p:nvPr>
            <p:ph type="body" sz="quarter" idx="13"/>
          </p:nvPr>
        </p:nvSpPr>
        <p:spPr/>
        <p:txBody>
          <a:bodyPr/>
          <a:lstStyle/>
          <a:p>
            <a:r>
              <a:rPr lang="en-US" sz="1800" b="1" i="0" u="none" strike="noStrike" dirty="0">
                <a:solidFill>
                  <a:srgbClr val="000000"/>
                </a:solidFill>
                <a:effectLst/>
                <a:latin typeface="Calibri" panose="020F0502020204030204" pitchFamily="34" charset="0"/>
              </a:rPr>
              <a:t>Positive environmental impact:</a:t>
            </a:r>
            <a:endParaRPr lang="en-US" dirty="0"/>
          </a:p>
        </p:txBody>
      </p:sp>
      <p:sp>
        <p:nvSpPr>
          <p:cNvPr id="10" name="Content Placeholder 9">
            <a:extLst>
              <a:ext uri="{FF2B5EF4-FFF2-40B4-BE49-F238E27FC236}">
                <a16:creationId xmlns:a16="http://schemas.microsoft.com/office/drawing/2014/main" id="{C5331AA7-B00E-4D8B-8F1B-96987230E364}"/>
              </a:ext>
            </a:extLst>
          </p:cNvPr>
          <p:cNvSpPr>
            <a:spLocks noGrp="1"/>
          </p:cNvSpPr>
          <p:nvPr>
            <p:ph sz="quarter" idx="14"/>
          </p:nvPr>
        </p:nvSpPr>
        <p:spPr/>
        <p:txBody>
          <a:bodyPr>
            <a:normAutofit/>
          </a:bodyPr>
          <a:lstStyle/>
          <a:p>
            <a:r>
              <a:rPr lang="en-US" sz="1800" b="0" i="0" u="none" strike="noStrike" dirty="0">
                <a:solidFill>
                  <a:srgbClr val="000000"/>
                </a:solidFill>
                <a:effectLst/>
                <a:latin typeface="Calibri" panose="020F0502020204030204" pitchFamily="34" charset="0"/>
              </a:rPr>
              <a:t>Contributing to global efforts to reduce carbon footprints and deforestation by promoting paperless operations in veterinary clinics.</a:t>
            </a:r>
            <a:endParaRPr lang="en-US" sz="1800" b="0" i="0" u="none" strike="noStrike" dirty="0">
              <a:solidFill>
                <a:srgbClr val="000000"/>
              </a:solidFill>
              <a:effectLst/>
              <a:latin typeface="Arial" panose="020B0604020202020204" pitchFamily="34" charset="0"/>
            </a:endParaRPr>
          </a:p>
          <a:p>
            <a:pPr marL="0" indent="0">
              <a:buNone/>
            </a:pPr>
            <a:endParaRPr lang="en-US" dirty="0"/>
          </a:p>
        </p:txBody>
      </p:sp>
      <p:sp>
        <p:nvSpPr>
          <p:cNvPr id="20" name="Slide Number Placeholder 19">
            <a:extLst>
              <a:ext uri="{FF2B5EF4-FFF2-40B4-BE49-F238E27FC236}">
                <a16:creationId xmlns:a16="http://schemas.microsoft.com/office/drawing/2014/main" id="{D15BF75B-7B03-444E-84C9-CD7D4EEF6107}"/>
              </a:ext>
            </a:extLst>
          </p:cNvPr>
          <p:cNvSpPr>
            <a:spLocks noGrp="1"/>
          </p:cNvSpPr>
          <p:nvPr>
            <p:ph type="sldNum" sz="quarter" idx="17"/>
          </p:nvPr>
        </p:nvSpPr>
        <p:spPr/>
        <p:txBody>
          <a:bodyPr/>
          <a:lstStyle/>
          <a:p>
            <a:fld id="{1621B6DD-29C1-4FEA-923F-71EA1347694C}" type="slidenum">
              <a:rPr lang="en-US" smtClean="0"/>
              <a:pPr/>
              <a:t>3</a:t>
            </a:fld>
            <a:endParaRPr lang="en-US" dirty="0"/>
          </a:p>
        </p:txBody>
      </p:sp>
      <p:pic>
        <p:nvPicPr>
          <p:cNvPr id="8" name="Picture 7">
            <a:extLst>
              <a:ext uri="{FF2B5EF4-FFF2-40B4-BE49-F238E27FC236}">
                <a16:creationId xmlns:a16="http://schemas.microsoft.com/office/drawing/2014/main" id="{84749CCA-1C93-BDF5-E4A8-A2957323622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40414" y="4132865"/>
            <a:ext cx="3882915" cy="2588610"/>
          </a:xfrm>
          <a:prstGeom prst="rect">
            <a:avLst/>
          </a:prstGeom>
        </p:spPr>
      </p:pic>
      <p:pic>
        <p:nvPicPr>
          <p:cNvPr id="14" name="Picture 13">
            <a:extLst>
              <a:ext uri="{FF2B5EF4-FFF2-40B4-BE49-F238E27FC236}">
                <a16:creationId xmlns:a16="http://schemas.microsoft.com/office/drawing/2014/main" id="{EED8BAED-26C4-C9BE-84D0-464C13BEFAA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11072" y="4225159"/>
            <a:ext cx="4437895" cy="2496316"/>
          </a:xfrm>
          <a:prstGeom prst="rect">
            <a:avLst/>
          </a:prstGeom>
        </p:spPr>
      </p:pic>
      <p:sp>
        <p:nvSpPr>
          <p:cNvPr id="15" name="TextBox 14">
            <a:extLst>
              <a:ext uri="{FF2B5EF4-FFF2-40B4-BE49-F238E27FC236}">
                <a16:creationId xmlns:a16="http://schemas.microsoft.com/office/drawing/2014/main" id="{C4B3EAD3-7CAC-3933-9D26-86274EA138F4}"/>
              </a:ext>
            </a:extLst>
          </p:cNvPr>
          <p:cNvSpPr txBox="1"/>
          <p:nvPr/>
        </p:nvSpPr>
        <p:spPr>
          <a:xfrm>
            <a:off x="113595" y="6981700"/>
            <a:ext cx="4529959" cy="230832"/>
          </a:xfrm>
          <a:prstGeom prst="rect">
            <a:avLst/>
          </a:prstGeom>
          <a:noFill/>
        </p:spPr>
        <p:txBody>
          <a:bodyPr wrap="square" rtlCol="0">
            <a:spAutoFit/>
          </a:bodyPr>
          <a:lstStyle/>
          <a:p>
            <a:r>
              <a:rPr lang="en-US" sz="900">
                <a:hlinkClick r:id="rId5" tooltip="https://www.mynextmove.org/profile/summary/29-1131.00"/>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1803303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8193-B2EE-6B8D-7938-4D2E4FBC23B7}"/>
              </a:ext>
            </a:extLst>
          </p:cNvPr>
          <p:cNvSpPr>
            <a:spLocks noGrp="1"/>
          </p:cNvSpPr>
          <p:nvPr>
            <p:ph type="title"/>
          </p:nvPr>
        </p:nvSpPr>
        <p:spPr/>
        <p:txBody>
          <a:bodyPr/>
          <a:lstStyle/>
          <a:p>
            <a:r>
              <a:rPr lang="en-US" dirty="0"/>
              <a:t>Continued… </a:t>
            </a:r>
          </a:p>
        </p:txBody>
      </p:sp>
      <p:sp>
        <p:nvSpPr>
          <p:cNvPr id="3" name="Content Placeholder 2">
            <a:extLst>
              <a:ext uri="{FF2B5EF4-FFF2-40B4-BE49-F238E27FC236}">
                <a16:creationId xmlns:a16="http://schemas.microsoft.com/office/drawing/2014/main" id="{475A78FA-8664-EE0C-37DD-F3501C4CB954}"/>
              </a:ext>
            </a:extLst>
          </p:cNvPr>
          <p:cNvSpPr>
            <a:spLocks noGrp="1"/>
          </p:cNvSpPr>
          <p:nvPr>
            <p:ph sz="half" idx="1"/>
          </p:nvPr>
        </p:nvSpPr>
        <p:spPr>
          <a:xfrm>
            <a:off x="838200" y="1825625"/>
            <a:ext cx="4416972" cy="4351338"/>
          </a:xfrm>
        </p:spPr>
        <p:txBody>
          <a:bodyPr/>
          <a:lstStyle/>
          <a:p>
            <a:pPr marL="0" indent="0">
              <a:buNone/>
            </a:pPr>
            <a:r>
              <a:rPr lang="en-US" sz="1800" b="1" i="0" u="none" strike="noStrike" dirty="0">
                <a:solidFill>
                  <a:srgbClr val="000000"/>
                </a:solidFill>
                <a:effectLst/>
                <a:latin typeface="Calibri" panose="020F0502020204030204" pitchFamily="34" charset="0"/>
              </a:rPr>
              <a:t>Economic demand</a:t>
            </a:r>
            <a:r>
              <a:rPr lang="en-US" sz="1800" b="0" i="0" u="none" strike="noStrike" dirty="0">
                <a:solidFill>
                  <a:srgbClr val="000000"/>
                </a:solidFill>
                <a:effectLst/>
                <a:latin typeface="Calibri" panose="020F0502020204030204" pitchFamily="34" charset="0"/>
              </a:rPr>
              <a:t>: </a:t>
            </a:r>
          </a:p>
          <a:p>
            <a:r>
              <a:rPr lang="en-US" sz="1800" b="0" i="0" u="none" strike="noStrike" dirty="0">
                <a:solidFill>
                  <a:srgbClr val="000000"/>
                </a:solidFill>
                <a:effectLst/>
                <a:latin typeface="Calibri" panose="020F0502020204030204" pitchFamily="34" charset="0"/>
              </a:rPr>
              <a:t>Rising societal trend of pet ownership creates a need for an easy-to-access, digital solution for managing pet records and appointments.</a:t>
            </a:r>
            <a:endParaRPr lang="en-US" dirty="0"/>
          </a:p>
        </p:txBody>
      </p:sp>
      <p:sp>
        <p:nvSpPr>
          <p:cNvPr id="4" name="Content Placeholder 3">
            <a:extLst>
              <a:ext uri="{FF2B5EF4-FFF2-40B4-BE49-F238E27FC236}">
                <a16:creationId xmlns:a16="http://schemas.microsoft.com/office/drawing/2014/main" id="{41450831-47B0-C3CD-481C-1E390B970463}"/>
              </a:ext>
            </a:extLst>
          </p:cNvPr>
          <p:cNvSpPr>
            <a:spLocks noGrp="1"/>
          </p:cNvSpPr>
          <p:nvPr>
            <p:ph sz="half" idx="2"/>
          </p:nvPr>
        </p:nvSpPr>
        <p:spPr/>
        <p:txBody>
          <a:bodyPr/>
          <a:lstStyle/>
          <a:p>
            <a:pPr marL="0" indent="0">
              <a:buNone/>
            </a:pPr>
            <a:r>
              <a:rPr lang="en-US" sz="1800" b="1" i="0" u="none" strike="noStrike" dirty="0">
                <a:solidFill>
                  <a:srgbClr val="000000"/>
                </a:solidFill>
                <a:effectLst/>
                <a:latin typeface="Calibri" panose="020F0502020204030204" pitchFamily="34" charset="0"/>
              </a:rPr>
              <a:t>Statistics: </a:t>
            </a:r>
          </a:p>
          <a:p>
            <a:r>
              <a:rPr lang="en-US" sz="1800" b="0" i="0" u="none" strike="noStrike" dirty="0">
                <a:solidFill>
                  <a:srgbClr val="000000"/>
                </a:solidFill>
                <a:effectLst/>
                <a:latin typeface="Calibri" panose="020F0502020204030204" pitchFamily="34" charset="0"/>
              </a:rPr>
              <a:t>66% of U.S. households own a pet (Forbes, April 10, 2023).</a:t>
            </a:r>
          </a:p>
          <a:p>
            <a:r>
              <a:rPr lang="en-US" sz="1800" dirty="0">
                <a:solidFill>
                  <a:srgbClr val="000000"/>
                </a:solidFill>
                <a:latin typeface="Calibri" panose="020F0502020204030204" pitchFamily="34" charset="0"/>
              </a:rPr>
              <a:t>O</a:t>
            </a:r>
            <a:r>
              <a:rPr lang="en-US" sz="1800" b="0" i="0" u="none" strike="noStrike" dirty="0">
                <a:solidFill>
                  <a:srgbClr val="000000"/>
                </a:solidFill>
                <a:effectLst/>
                <a:latin typeface="Calibri" panose="020F0502020204030204" pitchFamily="34" charset="0"/>
              </a:rPr>
              <a:t>ver 70% of childless households own a pet (Psychology Today, August 24, 2021).</a:t>
            </a:r>
            <a:endParaRPr lang="en-US" sz="1800" b="0" i="0" u="none" strike="noStrike" dirty="0">
              <a:solidFill>
                <a:srgbClr val="000000"/>
              </a:solidFill>
              <a:effectLst/>
              <a:latin typeface="Arial" panose="020B0604020202020204" pitchFamily="34" charset="0"/>
            </a:endParaRPr>
          </a:p>
          <a:p>
            <a:endParaRPr lang="en-US" dirty="0"/>
          </a:p>
        </p:txBody>
      </p:sp>
      <p:sp>
        <p:nvSpPr>
          <p:cNvPr id="7" name="Slide Number Placeholder 6">
            <a:extLst>
              <a:ext uri="{FF2B5EF4-FFF2-40B4-BE49-F238E27FC236}">
                <a16:creationId xmlns:a16="http://schemas.microsoft.com/office/drawing/2014/main" id="{EA537F6C-42B1-AF4F-1AA1-58EE4B80ABBE}"/>
              </a:ext>
            </a:extLst>
          </p:cNvPr>
          <p:cNvSpPr>
            <a:spLocks noGrp="1"/>
          </p:cNvSpPr>
          <p:nvPr>
            <p:ph type="sldNum" sz="quarter" idx="12"/>
          </p:nvPr>
        </p:nvSpPr>
        <p:spPr/>
        <p:txBody>
          <a:bodyPr/>
          <a:lstStyle/>
          <a:p>
            <a:fld id="{1621B6DD-29C1-4FEA-923F-71EA1347694C}" type="slidenum">
              <a:rPr lang="en-US" smtClean="0"/>
              <a:pPr/>
              <a:t>4</a:t>
            </a:fld>
            <a:endParaRPr lang="en-US" dirty="0"/>
          </a:p>
        </p:txBody>
      </p:sp>
      <p:pic>
        <p:nvPicPr>
          <p:cNvPr id="23" name="Picture 22">
            <a:extLst>
              <a:ext uri="{FF2B5EF4-FFF2-40B4-BE49-F238E27FC236}">
                <a16:creationId xmlns:a16="http://schemas.microsoft.com/office/drawing/2014/main" id="{4C4E4D0C-BF4A-EBEF-C04D-DA05F9C8248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55897" y="3863975"/>
            <a:ext cx="5442857" cy="2857500"/>
          </a:xfrm>
          <a:prstGeom prst="rect">
            <a:avLst/>
          </a:prstGeom>
        </p:spPr>
      </p:pic>
      <p:pic>
        <p:nvPicPr>
          <p:cNvPr id="26" name="Picture 25">
            <a:extLst>
              <a:ext uri="{FF2B5EF4-FFF2-40B4-BE49-F238E27FC236}">
                <a16:creationId xmlns:a16="http://schemas.microsoft.com/office/drawing/2014/main" id="{A74749A9-AB61-C4A1-014C-3877E64C715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95944" y="3863975"/>
            <a:ext cx="5714999" cy="2857500"/>
          </a:xfrm>
          <a:prstGeom prst="rect">
            <a:avLst/>
          </a:prstGeom>
        </p:spPr>
      </p:pic>
    </p:spTree>
    <p:extLst>
      <p:ext uri="{BB962C8B-B14F-4D97-AF65-F5344CB8AC3E}">
        <p14:creationId xmlns:p14="http://schemas.microsoft.com/office/powerpoint/2010/main" val="689743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6D21C-BD5C-8AB3-BDCC-F89A48BB28BA}"/>
              </a:ext>
            </a:extLst>
          </p:cNvPr>
          <p:cNvSpPr>
            <a:spLocks noGrp="1"/>
          </p:cNvSpPr>
          <p:nvPr>
            <p:ph type="title"/>
          </p:nvPr>
        </p:nvSpPr>
        <p:spPr/>
        <p:txBody>
          <a:bodyPr/>
          <a:lstStyle/>
          <a:p>
            <a:r>
              <a:rPr lang="en-US" dirty="0"/>
              <a:t>Prototype</a:t>
            </a:r>
          </a:p>
        </p:txBody>
      </p:sp>
      <p:sp>
        <p:nvSpPr>
          <p:cNvPr id="4" name="Text Placeholder 3">
            <a:extLst>
              <a:ext uri="{FF2B5EF4-FFF2-40B4-BE49-F238E27FC236}">
                <a16:creationId xmlns:a16="http://schemas.microsoft.com/office/drawing/2014/main" id="{454793E9-4752-AD14-CECF-E6D98AB3A70F}"/>
              </a:ext>
            </a:extLst>
          </p:cNvPr>
          <p:cNvSpPr>
            <a:spLocks noGrp="1"/>
          </p:cNvSpPr>
          <p:nvPr>
            <p:ph type="body" sz="quarter" idx="11"/>
          </p:nvPr>
        </p:nvSpPr>
        <p:spPr>
          <a:xfrm>
            <a:off x="720723" y="3619504"/>
            <a:ext cx="5014913" cy="1201737"/>
          </a:xfrm>
        </p:spPr>
        <p:txBody>
          <a:bodyPr/>
          <a:lstStyle/>
          <a:p>
            <a:r>
              <a:rPr lang="en-US" dirty="0"/>
              <a:t>Walkthrough in Figma</a:t>
            </a:r>
          </a:p>
          <a:p>
            <a:r>
              <a:rPr lang="en-US" sz="2000" dirty="0"/>
              <a:t>(Take it away Rishikesh!)</a:t>
            </a:r>
          </a:p>
        </p:txBody>
      </p:sp>
      <p:pic>
        <p:nvPicPr>
          <p:cNvPr id="10" name="Picture Placeholder 9">
            <a:extLst>
              <a:ext uri="{FF2B5EF4-FFF2-40B4-BE49-F238E27FC236}">
                <a16:creationId xmlns:a16="http://schemas.microsoft.com/office/drawing/2014/main" id="{8121AE49-18FA-58BE-B2BC-D348C3CCD938}"/>
              </a:ext>
            </a:extLst>
          </p:cNvPr>
          <p:cNvPicPr>
            <a:picLocks noGrp="1" noChangeAspect="1"/>
          </p:cNvPicPr>
          <p:nvPr>
            <p:ph type="pic" sz="quarter" idx="12"/>
          </p:nvPr>
        </p:nvPicPr>
        <p:blipFill>
          <a:blip r:embed="rId2">
            <a:extLst>
              <a:ext uri="{837473B0-CC2E-450A-ABE3-18F120FF3D39}">
                <a1611:picAttrSrcUrl xmlns:a1611="http://schemas.microsoft.com/office/drawing/2016/11/main" r:id="rId3"/>
              </a:ext>
            </a:extLst>
          </a:blip>
          <a:srcRect t="7707" b="7707"/>
          <a:stretch>
            <a:fillRect/>
          </a:stretch>
        </p:blipFill>
        <p:spPr/>
      </p:pic>
    </p:spTree>
    <p:extLst>
      <p:ext uri="{BB962C8B-B14F-4D97-AF65-F5344CB8AC3E}">
        <p14:creationId xmlns:p14="http://schemas.microsoft.com/office/powerpoint/2010/main" val="76785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7691-E64C-8904-3989-4C369083E08D}"/>
              </a:ext>
            </a:extLst>
          </p:cNvPr>
          <p:cNvSpPr>
            <a:spLocks noGrp="1"/>
          </p:cNvSpPr>
          <p:nvPr>
            <p:ph type="title"/>
          </p:nvPr>
        </p:nvSpPr>
        <p:spPr>
          <a:xfrm>
            <a:off x="5969876" y="1317241"/>
            <a:ext cx="5014913" cy="2776536"/>
          </a:xfrm>
        </p:spPr>
        <p:txBody>
          <a:bodyPr/>
          <a:lstStyle/>
          <a:p>
            <a:r>
              <a:rPr lang="en-US" dirty="0"/>
              <a:t>Team Dynamics</a:t>
            </a:r>
          </a:p>
        </p:txBody>
      </p:sp>
      <p:pic>
        <p:nvPicPr>
          <p:cNvPr id="9" name="Picture Placeholder 8">
            <a:extLst>
              <a:ext uri="{FF2B5EF4-FFF2-40B4-BE49-F238E27FC236}">
                <a16:creationId xmlns:a16="http://schemas.microsoft.com/office/drawing/2014/main" id="{0CD2F50F-F8D3-BFF9-45C6-98C915EBBB6E}"/>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22508" r="22508"/>
          <a:stretch>
            <a:fillRect/>
          </a:stretch>
        </p:blipFill>
        <p:spPr>
          <a:xfrm>
            <a:off x="0" y="0"/>
            <a:ext cx="5662934" cy="6858000"/>
          </a:xfrm>
        </p:spPr>
      </p:pic>
      <p:sp>
        <p:nvSpPr>
          <p:cNvPr id="4" name="TextBox 3">
            <a:extLst>
              <a:ext uri="{FF2B5EF4-FFF2-40B4-BE49-F238E27FC236}">
                <a16:creationId xmlns:a16="http://schemas.microsoft.com/office/drawing/2014/main" id="{1B99E6F3-B35A-5480-9E6D-6C3907D4BC23}"/>
              </a:ext>
            </a:extLst>
          </p:cNvPr>
          <p:cNvSpPr txBox="1"/>
          <p:nvPr/>
        </p:nvSpPr>
        <p:spPr>
          <a:xfrm>
            <a:off x="7088934" y="4093777"/>
            <a:ext cx="6097554" cy="369332"/>
          </a:xfrm>
          <a:prstGeom prst="rect">
            <a:avLst/>
          </a:prstGeom>
          <a:noFill/>
        </p:spPr>
        <p:txBody>
          <a:bodyPr wrap="square">
            <a:spAutoFit/>
          </a:bodyPr>
          <a:lstStyle/>
          <a:p>
            <a:r>
              <a:rPr lang="en-US" sz="1800" dirty="0"/>
              <a:t>(Take it away </a:t>
            </a:r>
            <a:r>
              <a:rPr lang="en-US" dirty="0"/>
              <a:t>Corey</a:t>
            </a:r>
            <a:r>
              <a:rPr lang="en-US" sz="1800" dirty="0"/>
              <a:t>!)</a:t>
            </a:r>
          </a:p>
        </p:txBody>
      </p:sp>
    </p:spTree>
    <p:extLst>
      <p:ext uri="{BB962C8B-B14F-4D97-AF65-F5344CB8AC3E}">
        <p14:creationId xmlns:p14="http://schemas.microsoft.com/office/powerpoint/2010/main" val="654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1D7D-724B-494C-8E1D-AFC61B143383}"/>
              </a:ext>
            </a:extLst>
          </p:cNvPr>
          <p:cNvSpPr>
            <a:spLocks noGrp="1"/>
          </p:cNvSpPr>
          <p:nvPr>
            <p:ph type="title"/>
          </p:nvPr>
        </p:nvSpPr>
        <p:spPr>
          <a:xfrm>
            <a:off x="398907" y="270307"/>
            <a:ext cx="10515600" cy="1325563"/>
          </a:xfrm>
        </p:spPr>
        <p:txBody>
          <a:bodyPr anchor="ctr"/>
          <a:lstStyle/>
          <a:p>
            <a:r>
              <a:rPr lang="en-US" dirty="0"/>
              <a:t>Team: Care Bears</a:t>
            </a:r>
          </a:p>
        </p:txBody>
      </p:sp>
      <p:sp>
        <p:nvSpPr>
          <p:cNvPr id="15" name="Slide Number Placeholder 14">
            <a:extLst>
              <a:ext uri="{FF2B5EF4-FFF2-40B4-BE49-F238E27FC236}">
                <a16:creationId xmlns:a16="http://schemas.microsoft.com/office/drawing/2014/main" id="{769077E7-4194-47DC-861F-05700D1D4183}"/>
              </a:ext>
            </a:extLst>
          </p:cNvPr>
          <p:cNvSpPr>
            <a:spLocks noGrp="1"/>
          </p:cNvSpPr>
          <p:nvPr>
            <p:ph type="sldNum" sz="quarter" idx="12"/>
          </p:nvPr>
        </p:nvSpPr>
        <p:spPr/>
        <p:txBody>
          <a:bodyPr/>
          <a:lstStyle/>
          <a:p>
            <a:fld id="{1621B6DD-29C1-4FEA-923F-71EA1347694C}" type="slidenum">
              <a:rPr lang="en-US" smtClean="0"/>
              <a:pPr/>
              <a:t>7</a:t>
            </a:fld>
            <a:endParaRPr lang="en-US" dirty="0"/>
          </a:p>
        </p:txBody>
      </p:sp>
      <p:sp>
        <p:nvSpPr>
          <p:cNvPr id="37" name="Text Placeholder 36">
            <a:extLst>
              <a:ext uri="{FF2B5EF4-FFF2-40B4-BE49-F238E27FC236}">
                <a16:creationId xmlns:a16="http://schemas.microsoft.com/office/drawing/2014/main" id="{CCF9B541-846D-450B-B661-DC0CDA0CDFAD}"/>
              </a:ext>
            </a:extLst>
          </p:cNvPr>
          <p:cNvSpPr>
            <a:spLocks noGrp="1"/>
          </p:cNvSpPr>
          <p:nvPr>
            <p:ph type="body" sz="quarter" idx="18"/>
          </p:nvPr>
        </p:nvSpPr>
        <p:spPr>
          <a:xfrm>
            <a:off x="398907" y="4633919"/>
            <a:ext cx="1837944" cy="365125"/>
          </a:xfrm>
        </p:spPr>
        <p:txBody>
          <a:bodyPr/>
          <a:lstStyle/>
          <a:p>
            <a:r>
              <a:rPr lang="en-US" b="0" i="0" dirty="0">
                <a:solidFill>
                  <a:srgbClr val="202124"/>
                </a:solidFill>
                <a:effectLst/>
                <a:latin typeface="Google Sans"/>
              </a:rPr>
              <a:t>Corey Newman</a:t>
            </a:r>
            <a:endParaRPr lang="en-US" dirty="0"/>
          </a:p>
        </p:txBody>
      </p:sp>
      <p:sp>
        <p:nvSpPr>
          <p:cNvPr id="38" name="Text Placeholder 37">
            <a:extLst>
              <a:ext uri="{FF2B5EF4-FFF2-40B4-BE49-F238E27FC236}">
                <a16:creationId xmlns:a16="http://schemas.microsoft.com/office/drawing/2014/main" id="{B922CC97-8889-41FD-A676-11CEEBB218A4}"/>
              </a:ext>
            </a:extLst>
          </p:cNvPr>
          <p:cNvSpPr>
            <a:spLocks noGrp="1"/>
          </p:cNvSpPr>
          <p:nvPr>
            <p:ph type="body" sz="quarter" idx="19"/>
          </p:nvPr>
        </p:nvSpPr>
        <p:spPr>
          <a:xfrm>
            <a:off x="398907" y="4955482"/>
            <a:ext cx="1837944" cy="365125"/>
          </a:xfrm>
        </p:spPr>
        <p:txBody>
          <a:bodyPr/>
          <a:lstStyle/>
          <a:p>
            <a:r>
              <a:rPr lang="en-US" dirty="0"/>
              <a:t>Back-End</a:t>
            </a:r>
          </a:p>
        </p:txBody>
      </p:sp>
      <p:sp>
        <p:nvSpPr>
          <p:cNvPr id="39" name="Text Placeholder 38">
            <a:extLst>
              <a:ext uri="{FF2B5EF4-FFF2-40B4-BE49-F238E27FC236}">
                <a16:creationId xmlns:a16="http://schemas.microsoft.com/office/drawing/2014/main" id="{9EB37A4A-D628-49DC-BDCA-8B68D84E7CC0}"/>
              </a:ext>
            </a:extLst>
          </p:cNvPr>
          <p:cNvSpPr>
            <a:spLocks noGrp="1"/>
          </p:cNvSpPr>
          <p:nvPr>
            <p:ph type="body" sz="quarter" idx="20"/>
          </p:nvPr>
        </p:nvSpPr>
        <p:spPr>
          <a:xfrm>
            <a:off x="2753760" y="4590357"/>
            <a:ext cx="1974774" cy="365125"/>
          </a:xfrm>
        </p:spPr>
        <p:txBody>
          <a:bodyPr/>
          <a:lstStyle/>
          <a:p>
            <a:r>
              <a:rPr lang="en-US" b="0" i="0" dirty="0">
                <a:solidFill>
                  <a:srgbClr val="202124"/>
                </a:solidFill>
                <a:effectLst/>
                <a:latin typeface="Google Sans"/>
              </a:rPr>
              <a:t>Luis Grados Virto</a:t>
            </a:r>
            <a:endParaRPr lang="en-US" dirty="0"/>
          </a:p>
        </p:txBody>
      </p:sp>
      <p:sp>
        <p:nvSpPr>
          <p:cNvPr id="40" name="Text Placeholder 39">
            <a:extLst>
              <a:ext uri="{FF2B5EF4-FFF2-40B4-BE49-F238E27FC236}">
                <a16:creationId xmlns:a16="http://schemas.microsoft.com/office/drawing/2014/main" id="{ACF904B6-2F38-4C99-B8C9-AC7BC9662D5A}"/>
              </a:ext>
            </a:extLst>
          </p:cNvPr>
          <p:cNvSpPr>
            <a:spLocks noGrp="1"/>
          </p:cNvSpPr>
          <p:nvPr>
            <p:ph type="body" sz="quarter" idx="21"/>
          </p:nvPr>
        </p:nvSpPr>
        <p:spPr>
          <a:xfrm>
            <a:off x="2753760" y="4955482"/>
            <a:ext cx="1837944" cy="365125"/>
          </a:xfrm>
        </p:spPr>
        <p:txBody>
          <a:bodyPr/>
          <a:lstStyle/>
          <a:p>
            <a:r>
              <a:rPr lang="en-US" dirty="0"/>
              <a:t>Front-End</a:t>
            </a:r>
          </a:p>
          <a:p>
            <a:endParaRPr lang="en-US" dirty="0"/>
          </a:p>
        </p:txBody>
      </p:sp>
      <p:sp>
        <p:nvSpPr>
          <p:cNvPr id="41" name="Text Placeholder 40">
            <a:extLst>
              <a:ext uri="{FF2B5EF4-FFF2-40B4-BE49-F238E27FC236}">
                <a16:creationId xmlns:a16="http://schemas.microsoft.com/office/drawing/2014/main" id="{E086B744-9200-4A9E-A039-D1D55C50BC9F}"/>
              </a:ext>
            </a:extLst>
          </p:cNvPr>
          <p:cNvSpPr>
            <a:spLocks noGrp="1"/>
          </p:cNvSpPr>
          <p:nvPr>
            <p:ph type="body" sz="quarter" idx="22"/>
          </p:nvPr>
        </p:nvSpPr>
        <p:spPr>
          <a:xfrm>
            <a:off x="5176184" y="4590356"/>
            <a:ext cx="1837944" cy="365125"/>
          </a:xfrm>
        </p:spPr>
        <p:txBody>
          <a:bodyPr/>
          <a:lstStyle/>
          <a:p>
            <a:r>
              <a:rPr lang="en-US" b="0" i="0" dirty="0">
                <a:solidFill>
                  <a:srgbClr val="202124"/>
                </a:solidFill>
                <a:effectLst/>
                <a:latin typeface="Google Sans"/>
              </a:rPr>
              <a:t>Connor Lengyel</a:t>
            </a:r>
            <a:endParaRPr lang="en-US" dirty="0"/>
          </a:p>
        </p:txBody>
      </p:sp>
      <p:sp>
        <p:nvSpPr>
          <p:cNvPr id="42" name="Text Placeholder 41">
            <a:extLst>
              <a:ext uri="{FF2B5EF4-FFF2-40B4-BE49-F238E27FC236}">
                <a16:creationId xmlns:a16="http://schemas.microsoft.com/office/drawing/2014/main" id="{72254C7B-D9A6-402E-9134-EA6007770389}"/>
              </a:ext>
            </a:extLst>
          </p:cNvPr>
          <p:cNvSpPr>
            <a:spLocks noGrp="1"/>
          </p:cNvSpPr>
          <p:nvPr>
            <p:ph type="body" sz="quarter" idx="23"/>
          </p:nvPr>
        </p:nvSpPr>
        <p:spPr>
          <a:xfrm>
            <a:off x="5245443" y="4955481"/>
            <a:ext cx="1837944" cy="365125"/>
          </a:xfrm>
        </p:spPr>
        <p:txBody>
          <a:bodyPr/>
          <a:lstStyle/>
          <a:p>
            <a:r>
              <a:rPr lang="en-US" dirty="0"/>
              <a:t>Back-End</a:t>
            </a:r>
          </a:p>
          <a:p>
            <a:endParaRPr lang="en-US" dirty="0"/>
          </a:p>
        </p:txBody>
      </p:sp>
      <p:sp>
        <p:nvSpPr>
          <p:cNvPr id="43" name="Text Placeholder 42">
            <a:extLst>
              <a:ext uri="{FF2B5EF4-FFF2-40B4-BE49-F238E27FC236}">
                <a16:creationId xmlns:a16="http://schemas.microsoft.com/office/drawing/2014/main" id="{50CA2069-7A9A-428E-8BDE-04DF517A1CA7}"/>
              </a:ext>
            </a:extLst>
          </p:cNvPr>
          <p:cNvSpPr>
            <a:spLocks noGrp="1"/>
          </p:cNvSpPr>
          <p:nvPr>
            <p:ph type="body" sz="quarter" idx="24"/>
          </p:nvPr>
        </p:nvSpPr>
        <p:spPr>
          <a:xfrm>
            <a:off x="9698191" y="4633919"/>
            <a:ext cx="1837944" cy="365125"/>
          </a:xfrm>
        </p:spPr>
        <p:txBody>
          <a:bodyPr/>
          <a:lstStyle/>
          <a:p>
            <a:r>
              <a:rPr lang="en-US" b="0" i="0" dirty="0">
                <a:solidFill>
                  <a:srgbClr val="202124"/>
                </a:solidFill>
                <a:effectLst/>
                <a:latin typeface="Google Sans"/>
              </a:rPr>
              <a:t>Averi Biondo</a:t>
            </a:r>
            <a:endParaRPr lang="en-US" dirty="0"/>
          </a:p>
        </p:txBody>
      </p:sp>
      <p:sp>
        <p:nvSpPr>
          <p:cNvPr id="44" name="Text Placeholder 43">
            <a:extLst>
              <a:ext uri="{FF2B5EF4-FFF2-40B4-BE49-F238E27FC236}">
                <a16:creationId xmlns:a16="http://schemas.microsoft.com/office/drawing/2014/main" id="{3DF562A4-5249-409F-99D3-FBEEA1A6E331}"/>
              </a:ext>
            </a:extLst>
          </p:cNvPr>
          <p:cNvSpPr>
            <a:spLocks noGrp="1"/>
          </p:cNvSpPr>
          <p:nvPr>
            <p:ph type="body" sz="quarter" idx="25"/>
          </p:nvPr>
        </p:nvSpPr>
        <p:spPr>
          <a:xfrm>
            <a:off x="9698191" y="4955481"/>
            <a:ext cx="1837944" cy="365125"/>
          </a:xfrm>
        </p:spPr>
        <p:txBody>
          <a:bodyPr/>
          <a:lstStyle/>
          <a:p>
            <a:r>
              <a:rPr lang="en-US" dirty="0"/>
              <a:t>Back-End</a:t>
            </a:r>
          </a:p>
          <a:p>
            <a:endParaRPr lang="en-US" dirty="0"/>
          </a:p>
        </p:txBody>
      </p:sp>
      <p:sp>
        <p:nvSpPr>
          <p:cNvPr id="21" name="Text Placeholder 42">
            <a:extLst>
              <a:ext uri="{FF2B5EF4-FFF2-40B4-BE49-F238E27FC236}">
                <a16:creationId xmlns:a16="http://schemas.microsoft.com/office/drawing/2014/main" id="{F5012C08-06DE-02D2-1136-2CE2B4100EB4}"/>
              </a:ext>
            </a:extLst>
          </p:cNvPr>
          <p:cNvSpPr txBox="1">
            <a:spLocks/>
          </p:cNvSpPr>
          <p:nvPr/>
        </p:nvSpPr>
        <p:spPr>
          <a:xfrm>
            <a:off x="7600296" y="4633919"/>
            <a:ext cx="1837944" cy="365125"/>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lang="en-US" sz="20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202124"/>
                </a:solidFill>
                <a:effectLst/>
                <a:latin typeface="Google Sans"/>
              </a:rPr>
              <a:t>Rishikesh Katthi</a:t>
            </a:r>
            <a:endParaRPr lang="en-US" dirty="0"/>
          </a:p>
        </p:txBody>
      </p:sp>
      <p:sp>
        <p:nvSpPr>
          <p:cNvPr id="22" name="Text Placeholder 41">
            <a:extLst>
              <a:ext uri="{FF2B5EF4-FFF2-40B4-BE49-F238E27FC236}">
                <a16:creationId xmlns:a16="http://schemas.microsoft.com/office/drawing/2014/main" id="{BA405DBD-728C-07B7-399F-2499E01EE012}"/>
              </a:ext>
            </a:extLst>
          </p:cNvPr>
          <p:cNvSpPr txBox="1">
            <a:spLocks/>
          </p:cNvSpPr>
          <p:nvPr/>
        </p:nvSpPr>
        <p:spPr>
          <a:xfrm>
            <a:off x="7600296" y="5002816"/>
            <a:ext cx="1837944" cy="365125"/>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0"/>
              </a:spcBef>
              <a:spcAft>
                <a:spcPts val="672"/>
              </a:spcAft>
              <a:buFont typeface="Arial" panose="020B0604020202020204" pitchFamily="34" charset="0"/>
              <a:buNone/>
              <a:defRPr lang="en-US" sz="1600" kern="1200" dirty="0">
                <a:solidFill>
                  <a:schemeClr val="tx1">
                    <a:hueOff val="0"/>
                    <a:satOff val="0"/>
                    <a:lumOff val="0"/>
                    <a:alphaOff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Front-End</a:t>
            </a:r>
          </a:p>
          <a:p>
            <a:endParaRPr lang="en-US" dirty="0"/>
          </a:p>
        </p:txBody>
      </p:sp>
      <p:pic>
        <p:nvPicPr>
          <p:cNvPr id="17" name="Picture 16">
            <a:extLst>
              <a:ext uri="{FF2B5EF4-FFF2-40B4-BE49-F238E27FC236}">
                <a16:creationId xmlns:a16="http://schemas.microsoft.com/office/drawing/2014/main" id="{044406F5-866E-2569-0C44-3174A7576993}"/>
              </a:ext>
            </a:extLst>
          </p:cNvPr>
          <p:cNvPicPr>
            <a:picLocks noChangeAspect="1"/>
          </p:cNvPicPr>
          <p:nvPr/>
        </p:nvPicPr>
        <p:blipFill>
          <a:blip r:embed="rId2"/>
          <a:stretch>
            <a:fillRect/>
          </a:stretch>
        </p:blipFill>
        <p:spPr>
          <a:xfrm>
            <a:off x="199050" y="1623842"/>
            <a:ext cx="2149830" cy="2966514"/>
          </a:xfrm>
          <a:prstGeom prst="rect">
            <a:avLst/>
          </a:prstGeom>
        </p:spPr>
      </p:pic>
      <p:pic>
        <p:nvPicPr>
          <p:cNvPr id="23" name="Picture 22">
            <a:extLst>
              <a:ext uri="{FF2B5EF4-FFF2-40B4-BE49-F238E27FC236}">
                <a16:creationId xmlns:a16="http://schemas.microsoft.com/office/drawing/2014/main" id="{8EDE93BE-ACDF-6718-66D3-47E39DB4FB86}"/>
              </a:ext>
            </a:extLst>
          </p:cNvPr>
          <p:cNvPicPr>
            <a:picLocks noChangeAspect="1"/>
          </p:cNvPicPr>
          <p:nvPr/>
        </p:nvPicPr>
        <p:blipFill>
          <a:blip r:embed="rId3"/>
          <a:stretch>
            <a:fillRect/>
          </a:stretch>
        </p:blipFill>
        <p:spPr>
          <a:xfrm>
            <a:off x="2425653" y="1718476"/>
            <a:ext cx="2302881" cy="2769226"/>
          </a:xfrm>
          <a:prstGeom prst="rect">
            <a:avLst/>
          </a:prstGeom>
        </p:spPr>
      </p:pic>
      <p:pic>
        <p:nvPicPr>
          <p:cNvPr id="32" name="Picture 31">
            <a:extLst>
              <a:ext uri="{FF2B5EF4-FFF2-40B4-BE49-F238E27FC236}">
                <a16:creationId xmlns:a16="http://schemas.microsoft.com/office/drawing/2014/main" id="{9C9D1B33-EA31-4B98-C2DE-0AECB082A59F}"/>
              </a:ext>
            </a:extLst>
          </p:cNvPr>
          <p:cNvPicPr>
            <a:picLocks noChangeAspect="1"/>
          </p:cNvPicPr>
          <p:nvPr/>
        </p:nvPicPr>
        <p:blipFill>
          <a:blip r:embed="rId4"/>
          <a:stretch>
            <a:fillRect/>
          </a:stretch>
        </p:blipFill>
        <p:spPr>
          <a:xfrm>
            <a:off x="4992704" y="1799825"/>
            <a:ext cx="2300153" cy="2811298"/>
          </a:xfrm>
          <a:prstGeom prst="rect">
            <a:avLst/>
          </a:prstGeom>
        </p:spPr>
      </p:pic>
      <p:pic>
        <p:nvPicPr>
          <p:cNvPr id="35" name="Picture 34">
            <a:extLst>
              <a:ext uri="{FF2B5EF4-FFF2-40B4-BE49-F238E27FC236}">
                <a16:creationId xmlns:a16="http://schemas.microsoft.com/office/drawing/2014/main" id="{556C7007-A58F-5E5F-273E-52A3A30EFB33}"/>
              </a:ext>
            </a:extLst>
          </p:cNvPr>
          <p:cNvPicPr>
            <a:picLocks noChangeAspect="1"/>
          </p:cNvPicPr>
          <p:nvPr/>
        </p:nvPicPr>
        <p:blipFill>
          <a:blip r:embed="rId5"/>
          <a:stretch>
            <a:fillRect/>
          </a:stretch>
        </p:blipFill>
        <p:spPr>
          <a:xfrm>
            <a:off x="7369630" y="1816085"/>
            <a:ext cx="2436938" cy="2774271"/>
          </a:xfrm>
          <a:prstGeom prst="rect">
            <a:avLst/>
          </a:prstGeom>
        </p:spPr>
      </p:pic>
      <p:pic>
        <p:nvPicPr>
          <p:cNvPr id="47" name="Picture 46">
            <a:extLst>
              <a:ext uri="{FF2B5EF4-FFF2-40B4-BE49-F238E27FC236}">
                <a16:creationId xmlns:a16="http://schemas.microsoft.com/office/drawing/2014/main" id="{4A2F29AA-2C0B-1BF1-41D6-5EA0C88EE7B8}"/>
              </a:ext>
            </a:extLst>
          </p:cNvPr>
          <p:cNvPicPr>
            <a:picLocks noChangeAspect="1"/>
          </p:cNvPicPr>
          <p:nvPr/>
        </p:nvPicPr>
        <p:blipFill>
          <a:blip r:embed="rId6"/>
          <a:stretch>
            <a:fillRect/>
          </a:stretch>
        </p:blipFill>
        <p:spPr>
          <a:xfrm>
            <a:off x="9806567" y="1867318"/>
            <a:ext cx="2186382" cy="2723039"/>
          </a:xfrm>
          <a:prstGeom prst="rect">
            <a:avLst/>
          </a:prstGeom>
        </p:spPr>
      </p:pic>
    </p:spTree>
    <p:extLst>
      <p:ext uri="{BB962C8B-B14F-4D97-AF65-F5344CB8AC3E}">
        <p14:creationId xmlns:p14="http://schemas.microsoft.com/office/powerpoint/2010/main" val="120639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E731-CD8E-43D3-B42A-362F510B0FDB}"/>
              </a:ext>
            </a:extLst>
          </p:cNvPr>
          <p:cNvSpPr>
            <a:spLocks noGrp="1"/>
          </p:cNvSpPr>
          <p:nvPr>
            <p:ph type="title"/>
          </p:nvPr>
        </p:nvSpPr>
        <p:spPr/>
        <p:txBody>
          <a:bodyPr/>
          <a:lstStyle/>
          <a:p>
            <a:r>
              <a:rPr lang="en-US" dirty="0"/>
              <a:t>Team Charter</a:t>
            </a:r>
          </a:p>
        </p:txBody>
      </p:sp>
      <p:sp>
        <p:nvSpPr>
          <p:cNvPr id="4" name="Content Placeholder 3">
            <a:extLst>
              <a:ext uri="{FF2B5EF4-FFF2-40B4-BE49-F238E27FC236}">
                <a16:creationId xmlns:a16="http://schemas.microsoft.com/office/drawing/2014/main" id="{D9EC87A6-C57E-4CCD-8F25-3047709E5B37}"/>
              </a:ext>
            </a:extLst>
          </p:cNvPr>
          <p:cNvSpPr>
            <a:spLocks noGrp="1"/>
          </p:cNvSpPr>
          <p:nvPr>
            <p:ph sz="half" idx="2"/>
          </p:nvPr>
        </p:nvSpPr>
        <p:spPr>
          <a:xfrm>
            <a:off x="755813" y="1786618"/>
            <a:ext cx="5157787" cy="3905055"/>
          </a:xfrm>
        </p:spPr>
        <p:txBody>
          <a:bodyPr>
            <a:normAutofit fontScale="62500" lnSpcReduction="20000"/>
          </a:bodyPr>
          <a:lstStyle/>
          <a:p>
            <a:pPr marL="0" indent="0" rtl="0">
              <a:spcBef>
                <a:spcPts val="0"/>
              </a:spcBef>
              <a:spcAft>
                <a:spcPts val="0"/>
              </a:spcAft>
              <a:buNone/>
            </a:pPr>
            <a:r>
              <a:rPr lang="en-US" sz="2200" b="1" i="0" u="sng" dirty="0">
                <a:solidFill>
                  <a:srgbClr val="000000"/>
                </a:solidFill>
                <a:effectLst/>
                <a:latin typeface="Calibri" panose="020F0502020204030204" pitchFamily="34" charset="0"/>
              </a:rPr>
              <a:t>Code of Conduct:</a:t>
            </a:r>
            <a:endParaRPr lang="en-US" sz="1200" b="0" dirty="0">
              <a:effectLst/>
            </a:endParaRPr>
          </a:p>
          <a:p>
            <a:pPr fontAlgn="base">
              <a:spcBef>
                <a:spcPts val="800"/>
              </a:spcBef>
            </a:pPr>
            <a:r>
              <a:rPr lang="en-US" sz="1800" b="0" i="0" u="none" strike="noStrike" dirty="0">
                <a:solidFill>
                  <a:srgbClr val="000000"/>
                </a:solidFill>
                <a:effectLst/>
                <a:latin typeface="Calibri" panose="020F0502020204030204" pitchFamily="34" charset="0"/>
              </a:rPr>
              <a:t>Work proactively to prevent potential problems.</a:t>
            </a:r>
            <a:endParaRPr lang="en-US" sz="1800" dirty="0">
              <a:solidFill>
                <a:srgbClr val="000000"/>
              </a:solidFill>
              <a:latin typeface="Arial" panose="020B0604020202020204" pitchFamily="34" charset="0"/>
            </a:endParaRPr>
          </a:p>
          <a:p>
            <a:pPr fontAlgn="base">
              <a:spcBef>
                <a:spcPts val="800"/>
              </a:spcBef>
            </a:pPr>
            <a:r>
              <a:rPr lang="en-US" sz="1800" b="1" i="0" u="none" strike="noStrike" dirty="0">
                <a:solidFill>
                  <a:srgbClr val="000000"/>
                </a:solidFill>
                <a:effectLst/>
                <a:latin typeface="Calibri" panose="020F0502020204030204" pitchFamily="34" charset="0"/>
              </a:rPr>
              <a:t>Keep team members informed about project-related information.</a:t>
            </a:r>
            <a:endParaRPr lang="en-US" sz="1200" dirty="0"/>
          </a:p>
          <a:p>
            <a:pPr fontAlgn="base">
              <a:spcBef>
                <a:spcPts val="800"/>
              </a:spcBef>
            </a:pPr>
            <a:r>
              <a:rPr lang="en-US" sz="1800" b="1" i="0" u="none" strike="noStrike" dirty="0">
                <a:solidFill>
                  <a:srgbClr val="000000"/>
                </a:solidFill>
                <a:effectLst/>
                <a:latin typeface="Calibri" panose="020F0502020204030204" pitchFamily="34" charset="0"/>
              </a:rPr>
              <a:t>Be honest, share ideas, and have an open mind without malicious intent.</a:t>
            </a:r>
            <a:endParaRPr lang="en-US" sz="1200" dirty="0"/>
          </a:p>
          <a:p>
            <a:pPr fontAlgn="base">
              <a:spcBef>
                <a:spcPts val="800"/>
              </a:spcBef>
            </a:pPr>
            <a:r>
              <a:rPr lang="en-US" sz="1800" b="0" i="0" u="none" strike="noStrike" dirty="0">
                <a:solidFill>
                  <a:srgbClr val="000000"/>
                </a:solidFill>
                <a:effectLst/>
                <a:latin typeface="Calibri" panose="020F0502020204030204" pitchFamily="34" charset="0"/>
              </a:rPr>
              <a:t>Communicate in advance if unexpected situations arise that may affect task completion deadlines.</a:t>
            </a:r>
            <a:endParaRPr lang="en-US" sz="1800" b="0" i="0" u="none" strike="noStrike" dirty="0">
              <a:solidFill>
                <a:srgbClr val="000000"/>
              </a:solidFill>
              <a:effectLst/>
              <a:latin typeface="Arial" panose="020B0604020202020204" pitchFamily="34" charset="0"/>
            </a:endParaRPr>
          </a:p>
          <a:p>
            <a:pPr marL="0" indent="0" rtl="0">
              <a:spcBef>
                <a:spcPts val="800"/>
              </a:spcBef>
              <a:spcAft>
                <a:spcPts val="0"/>
              </a:spcAft>
              <a:buNone/>
            </a:pPr>
            <a:endParaRPr lang="en-US" sz="1800" b="1" u="sng" dirty="0">
              <a:solidFill>
                <a:srgbClr val="000000"/>
              </a:solidFill>
              <a:latin typeface="Calibri" panose="020F0502020204030204" pitchFamily="34" charset="0"/>
            </a:endParaRPr>
          </a:p>
          <a:p>
            <a:pPr marL="0" indent="0" rtl="0">
              <a:spcBef>
                <a:spcPts val="800"/>
              </a:spcBef>
              <a:spcAft>
                <a:spcPts val="0"/>
              </a:spcAft>
              <a:buNone/>
            </a:pPr>
            <a:r>
              <a:rPr lang="en-US" sz="2200" b="1" i="0" u="sng" dirty="0">
                <a:solidFill>
                  <a:srgbClr val="000000"/>
                </a:solidFill>
                <a:effectLst/>
                <a:latin typeface="Calibri" panose="020F0502020204030204" pitchFamily="34" charset="0"/>
              </a:rPr>
              <a:t>Participant:</a:t>
            </a:r>
            <a:endParaRPr lang="en-US" sz="2200" b="0" dirty="0">
              <a:effectLst/>
            </a:endParaRPr>
          </a:p>
          <a:p>
            <a:pPr fontAlgn="base">
              <a:spcBef>
                <a:spcPts val="800"/>
              </a:spcBef>
            </a:pPr>
            <a:r>
              <a:rPr lang="en-US" sz="1800" b="0" i="0" u="none" strike="noStrike" dirty="0">
                <a:solidFill>
                  <a:srgbClr val="000000"/>
                </a:solidFill>
                <a:effectLst/>
                <a:latin typeface="Calibri" panose="020F0502020204030204" pitchFamily="34" charset="0"/>
              </a:rPr>
              <a:t>Be honest and open during all project activities.</a:t>
            </a:r>
            <a:endParaRPr lang="en-US" sz="1800" dirty="0">
              <a:solidFill>
                <a:srgbClr val="000000"/>
              </a:solidFill>
              <a:latin typeface="Arial" panose="020B0604020202020204" pitchFamily="34" charset="0"/>
            </a:endParaRPr>
          </a:p>
          <a:p>
            <a:pPr fontAlgn="base">
              <a:spcBef>
                <a:spcPts val="800"/>
              </a:spcBef>
            </a:pPr>
            <a:r>
              <a:rPr lang="en-US" sz="1800" b="1" i="0" u="none" strike="noStrike" dirty="0">
                <a:solidFill>
                  <a:srgbClr val="000000"/>
                </a:solidFill>
                <a:effectLst/>
                <a:latin typeface="Calibri" panose="020F0502020204030204" pitchFamily="34" charset="0"/>
              </a:rPr>
              <a:t>Be open to new approaches and ideas.</a:t>
            </a:r>
            <a:endParaRPr lang="en-US" sz="1200" dirty="0"/>
          </a:p>
          <a:p>
            <a:pPr fontAlgn="base">
              <a:spcBef>
                <a:spcPts val="800"/>
              </a:spcBef>
            </a:pPr>
            <a:r>
              <a:rPr lang="en-US" sz="1800" b="0" i="0" u="none" strike="noStrike" dirty="0">
                <a:solidFill>
                  <a:srgbClr val="000000"/>
                </a:solidFill>
                <a:effectLst/>
                <a:latin typeface="Calibri" panose="020F0502020204030204" pitchFamily="34" charset="0"/>
              </a:rPr>
              <a:t>Have one discussion at a time.</a:t>
            </a:r>
            <a:endParaRPr lang="en-US" sz="1800" dirty="0">
              <a:solidFill>
                <a:srgbClr val="000000"/>
              </a:solidFill>
              <a:latin typeface="Arial" panose="020B0604020202020204" pitchFamily="34" charset="0"/>
            </a:endParaRPr>
          </a:p>
          <a:p>
            <a:pPr fontAlgn="base">
              <a:spcBef>
                <a:spcPts val="800"/>
              </a:spcBef>
            </a:pPr>
            <a:r>
              <a:rPr lang="en-US" sz="1800" b="0" i="0" u="none" strike="noStrike" dirty="0">
                <a:solidFill>
                  <a:srgbClr val="000000"/>
                </a:solidFill>
                <a:effectLst/>
                <a:latin typeface="Calibri" panose="020F0502020204030204" pitchFamily="34" charset="0"/>
              </a:rPr>
              <a:t>Be respectful and compliant.</a:t>
            </a:r>
            <a:endParaRPr lang="en-US" sz="1800" b="0" i="0" u="none" strike="noStrike" dirty="0">
              <a:solidFill>
                <a:srgbClr val="000000"/>
              </a:solidFill>
              <a:effectLst/>
              <a:latin typeface="Arial" panose="020B0604020202020204" pitchFamily="34" charset="0"/>
            </a:endParaRPr>
          </a:p>
          <a:p>
            <a:pPr marL="0" indent="0" rtl="0">
              <a:spcBef>
                <a:spcPts val="800"/>
              </a:spcBef>
              <a:spcAft>
                <a:spcPts val="0"/>
              </a:spcAft>
              <a:buNone/>
            </a:pPr>
            <a:endParaRPr lang="en-US" sz="1800" b="1" u="sng" dirty="0">
              <a:solidFill>
                <a:srgbClr val="000000"/>
              </a:solidFill>
              <a:latin typeface="Calibri" panose="020F0502020204030204" pitchFamily="34" charset="0"/>
            </a:endParaRPr>
          </a:p>
          <a:p>
            <a:pPr marL="0" indent="0" rtl="0">
              <a:spcBef>
                <a:spcPts val="800"/>
              </a:spcBef>
              <a:spcAft>
                <a:spcPts val="0"/>
              </a:spcAft>
              <a:buNone/>
            </a:pPr>
            <a:r>
              <a:rPr lang="en-US" sz="2200" b="1" i="0" u="sng" dirty="0">
                <a:solidFill>
                  <a:srgbClr val="000000"/>
                </a:solidFill>
                <a:effectLst/>
                <a:latin typeface="Calibri" panose="020F0502020204030204" pitchFamily="34" charset="0"/>
              </a:rPr>
              <a:t>Communication:</a:t>
            </a:r>
            <a:endParaRPr lang="en-US" sz="2200" b="0" dirty="0">
              <a:effectLst/>
            </a:endParaRPr>
          </a:p>
          <a:p>
            <a:pPr>
              <a:spcBef>
                <a:spcPts val="800"/>
              </a:spcBef>
            </a:pPr>
            <a:r>
              <a:rPr lang="en-US" sz="1800" b="1" i="0" u="none" strike="noStrike" dirty="0">
                <a:solidFill>
                  <a:srgbClr val="000000"/>
                </a:solidFill>
                <a:effectLst/>
                <a:latin typeface="Calibri" panose="020F0502020204030204" pitchFamily="34" charset="0"/>
              </a:rPr>
              <a:t>Use Discord text and voice channels for quick Q&amp;A/feedback.</a:t>
            </a:r>
            <a:endParaRPr lang="en-US" sz="1200" dirty="0"/>
          </a:p>
          <a:p>
            <a:pPr>
              <a:spcBef>
                <a:spcPts val="800"/>
              </a:spcBef>
            </a:pPr>
            <a:r>
              <a:rPr lang="en-US" sz="1800" b="0" i="0" u="none" strike="noStrike" dirty="0">
                <a:solidFill>
                  <a:srgbClr val="000000"/>
                </a:solidFill>
                <a:effectLst/>
                <a:latin typeface="Calibri" panose="020F0502020204030204" pitchFamily="34" charset="0"/>
              </a:rPr>
              <a:t>Hold in-person meetings for communication.</a:t>
            </a:r>
            <a:endParaRPr lang="en-US" sz="1800" dirty="0">
              <a:solidFill>
                <a:srgbClr val="000000"/>
              </a:solidFill>
              <a:latin typeface="Arial" panose="020B0604020202020204" pitchFamily="34" charset="0"/>
            </a:endParaRPr>
          </a:p>
          <a:p>
            <a:pPr>
              <a:spcBef>
                <a:spcPts val="800"/>
              </a:spcBef>
            </a:pPr>
            <a:r>
              <a:rPr lang="en-US" sz="1800" b="0" i="0" u="none" strike="noStrike" dirty="0">
                <a:solidFill>
                  <a:srgbClr val="000000"/>
                </a:solidFill>
                <a:effectLst/>
                <a:latin typeface="Calibri" panose="020F0502020204030204" pitchFamily="34" charset="0"/>
              </a:rPr>
              <a:t>Use personal communication only if necessary and approved by participants. </a:t>
            </a:r>
            <a:endParaRPr lang="en-US" sz="1800" b="0" i="0" u="none" strike="noStrike" dirty="0">
              <a:solidFill>
                <a:srgbClr val="000000"/>
              </a:solidFill>
              <a:effectLst/>
              <a:latin typeface="Arial" panose="020B0604020202020204" pitchFamily="34" charset="0"/>
            </a:endParaRPr>
          </a:p>
        </p:txBody>
      </p:sp>
      <p:sp>
        <p:nvSpPr>
          <p:cNvPr id="6" name="Content Placeholder 5">
            <a:extLst>
              <a:ext uri="{FF2B5EF4-FFF2-40B4-BE49-F238E27FC236}">
                <a16:creationId xmlns:a16="http://schemas.microsoft.com/office/drawing/2014/main" id="{CCA06A94-16E6-453B-95C6-1BB24421C59D}"/>
              </a:ext>
            </a:extLst>
          </p:cNvPr>
          <p:cNvSpPr>
            <a:spLocks noGrp="1"/>
          </p:cNvSpPr>
          <p:nvPr>
            <p:ph sz="quarter" idx="4"/>
          </p:nvPr>
        </p:nvSpPr>
        <p:spPr>
          <a:xfrm>
            <a:off x="6169024" y="1690688"/>
            <a:ext cx="5183188" cy="4553338"/>
          </a:xfrm>
        </p:spPr>
        <p:txBody>
          <a:bodyPr>
            <a:normAutofit fontScale="62500" lnSpcReduction="20000"/>
          </a:bodyPr>
          <a:lstStyle/>
          <a:p>
            <a:pPr marL="0" indent="0" rtl="0">
              <a:spcBef>
                <a:spcPts val="0"/>
              </a:spcBef>
              <a:spcAft>
                <a:spcPts val="0"/>
              </a:spcAft>
              <a:buNone/>
            </a:pPr>
            <a:r>
              <a:rPr lang="en-US" sz="2200" b="1" i="0" u="sng" dirty="0">
                <a:solidFill>
                  <a:srgbClr val="000000"/>
                </a:solidFill>
                <a:effectLst/>
                <a:latin typeface="Calibri" panose="020F0502020204030204" pitchFamily="34" charset="0"/>
              </a:rPr>
              <a:t>Problem-Solving:</a:t>
            </a:r>
            <a:endParaRPr lang="en-US" sz="2200" b="1" dirty="0">
              <a:effectLst/>
            </a:endParaRPr>
          </a:p>
          <a:p>
            <a:pPr>
              <a:spcBef>
                <a:spcPts val="800"/>
              </a:spcBef>
            </a:pPr>
            <a:r>
              <a:rPr lang="en-US" sz="1800" b="1" i="0" u="none" strike="noStrike" dirty="0">
                <a:solidFill>
                  <a:srgbClr val="000000"/>
                </a:solidFill>
                <a:effectLst/>
                <a:latin typeface="Calibri" panose="020F0502020204030204" pitchFamily="34" charset="0"/>
              </a:rPr>
              <a:t>Encourage everyone to participate in problem-solving.</a:t>
            </a:r>
            <a:endParaRPr lang="en-US" sz="1800" dirty="0"/>
          </a:p>
          <a:p>
            <a:pPr>
              <a:spcBef>
                <a:spcPts val="800"/>
              </a:spcBef>
            </a:pPr>
            <a:r>
              <a:rPr lang="en-US" sz="1800" b="1" i="0" u="none" strike="noStrike" dirty="0">
                <a:solidFill>
                  <a:srgbClr val="000000"/>
                </a:solidFill>
                <a:effectLst/>
                <a:latin typeface="Calibri" panose="020F0502020204030204" pitchFamily="34" charset="0"/>
              </a:rPr>
              <a:t>Build on each other's ideas.</a:t>
            </a:r>
            <a:endParaRPr lang="en-US" sz="1800" dirty="0"/>
          </a:p>
          <a:p>
            <a:pPr>
              <a:spcBef>
                <a:spcPts val="800"/>
              </a:spcBef>
            </a:pPr>
            <a:r>
              <a:rPr lang="en-US" sz="1800" b="0" i="0" u="none" strike="noStrike" dirty="0">
                <a:solidFill>
                  <a:srgbClr val="000000"/>
                </a:solidFill>
                <a:effectLst/>
                <a:latin typeface="Calibri" panose="020F0502020204030204" pitchFamily="34" charset="0"/>
              </a:rPr>
              <a:t>Respect members' time and ask for feedback in advance.</a:t>
            </a:r>
            <a:endParaRPr lang="en-US" sz="1800" dirty="0">
              <a:solidFill>
                <a:srgbClr val="000000"/>
              </a:solidFill>
              <a:latin typeface="Arial" panose="020B0604020202020204" pitchFamily="34" charset="0"/>
            </a:endParaRPr>
          </a:p>
          <a:p>
            <a:pPr>
              <a:spcBef>
                <a:spcPts val="800"/>
              </a:spcBef>
            </a:pPr>
            <a:r>
              <a:rPr lang="en-US" sz="1800" b="1" i="0" u="none" strike="noStrike" dirty="0">
                <a:solidFill>
                  <a:srgbClr val="000000"/>
                </a:solidFill>
                <a:effectLst/>
                <a:latin typeface="Calibri" panose="020F0502020204030204" pitchFamily="34" charset="0"/>
              </a:rPr>
              <a:t>Ask for help when needed and understand that not everyone is an expert </a:t>
            </a:r>
            <a:endParaRPr lang="en-US" sz="1800" dirty="0"/>
          </a:p>
          <a:p>
            <a:pPr>
              <a:spcBef>
                <a:spcPts val="800"/>
              </a:spcBef>
            </a:pPr>
            <a:r>
              <a:rPr lang="en-US" sz="1800" b="0" i="0" u="none" strike="noStrike" dirty="0">
                <a:solidFill>
                  <a:srgbClr val="000000"/>
                </a:solidFill>
                <a:effectLst/>
                <a:latin typeface="Calibri" panose="020F0502020204030204" pitchFamily="34" charset="0"/>
              </a:rPr>
              <a:t>Be solution-focused and brainstorm ideas to resolve issues presented by any member.</a:t>
            </a:r>
            <a:endParaRPr lang="en-US" sz="1800" b="0" i="0" u="none" strike="noStrike" dirty="0">
              <a:solidFill>
                <a:srgbClr val="000000"/>
              </a:solidFill>
              <a:effectLst/>
              <a:latin typeface="Arial" panose="020B0604020202020204" pitchFamily="34" charset="0"/>
            </a:endParaRPr>
          </a:p>
          <a:p>
            <a:pPr marL="0" indent="0" rtl="0">
              <a:spcBef>
                <a:spcPts val="800"/>
              </a:spcBef>
              <a:spcAft>
                <a:spcPts val="0"/>
              </a:spcAft>
              <a:buNone/>
            </a:pPr>
            <a:endParaRPr lang="en-US" sz="1800" b="1" u="sng" dirty="0">
              <a:solidFill>
                <a:srgbClr val="000000"/>
              </a:solidFill>
              <a:latin typeface="Calibri" panose="020F0502020204030204" pitchFamily="34" charset="0"/>
            </a:endParaRPr>
          </a:p>
          <a:p>
            <a:pPr marL="0" indent="0" rtl="0">
              <a:spcBef>
                <a:spcPts val="800"/>
              </a:spcBef>
              <a:spcAft>
                <a:spcPts val="0"/>
              </a:spcAft>
              <a:buNone/>
            </a:pPr>
            <a:r>
              <a:rPr lang="en-US" sz="2200" b="1" i="0" u="sng" dirty="0">
                <a:solidFill>
                  <a:srgbClr val="000000"/>
                </a:solidFill>
                <a:effectLst/>
                <a:latin typeface="Calibri" panose="020F0502020204030204" pitchFamily="34" charset="0"/>
              </a:rPr>
              <a:t>Meeting Guidelines:</a:t>
            </a:r>
            <a:endParaRPr lang="en-US" sz="2200" b="0" dirty="0">
              <a:effectLst/>
            </a:endParaRPr>
          </a:p>
          <a:p>
            <a:pPr rtl="0">
              <a:spcBef>
                <a:spcPts val="800"/>
              </a:spcBef>
              <a:spcAft>
                <a:spcPts val="0"/>
              </a:spcAft>
            </a:pPr>
            <a:r>
              <a:rPr lang="en-US" sz="1800" b="1" i="0" u="none" strike="noStrike" dirty="0">
                <a:solidFill>
                  <a:srgbClr val="000000"/>
                </a:solidFill>
                <a:effectLst/>
                <a:latin typeface="Calibri" panose="020F0502020204030204" pitchFamily="34" charset="0"/>
              </a:rPr>
              <a:t>Held face-to-face meetings every Friday during class time and progress reviews every Wednesday with Professor TK</a:t>
            </a:r>
            <a:endParaRPr lang="en-US" sz="1800" b="0" dirty="0">
              <a:effectLst/>
            </a:endParaRPr>
          </a:p>
          <a:p>
            <a:pPr rtl="0">
              <a:spcBef>
                <a:spcPts val="800"/>
              </a:spcBef>
              <a:spcAft>
                <a:spcPts val="0"/>
              </a:spcAft>
            </a:pPr>
            <a:r>
              <a:rPr lang="en-US" sz="1800" b="1" i="0" u="none" strike="noStrike" dirty="0">
                <a:solidFill>
                  <a:srgbClr val="000000"/>
                </a:solidFill>
                <a:effectLst/>
                <a:latin typeface="Calibri" panose="020F0502020204030204" pitchFamily="34" charset="0"/>
              </a:rPr>
              <a:t>Close decisions and identify action items. </a:t>
            </a:r>
            <a:endParaRPr lang="en-US" sz="1800" b="0" dirty="0">
              <a:effectLst/>
            </a:endParaRPr>
          </a:p>
          <a:p>
            <a:pPr rtl="0" fontAlgn="base">
              <a:spcBef>
                <a:spcPts val="80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Assess Jira items requiring reviews and propose changes or approve based on decisions made.</a:t>
            </a:r>
            <a:endParaRPr lang="en-US" sz="1800" b="0"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Seek everyone's opinions and feedback on documents and tasks.</a:t>
            </a:r>
            <a:endParaRPr lang="en-US" sz="1800" b="1"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Conduct code reviews with at least one front-end member reviewing back-end code and vice versa.</a:t>
            </a:r>
            <a:endParaRPr lang="en-US" sz="1800" b="0"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Practice patience and avoid interrupting current speakers.</a:t>
            </a:r>
            <a:endParaRPr lang="en-US" sz="1800" b="0"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Record meeting outcomes and share reports with participants.</a:t>
            </a:r>
            <a:endParaRPr lang="en-US" sz="1800" b="0"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Held other necessary meetings via Discord text and voice channels.</a:t>
            </a:r>
            <a:endParaRPr lang="en-US" sz="1800" b="0" i="0" u="none" strike="noStrike" dirty="0">
              <a:solidFill>
                <a:srgbClr val="000000"/>
              </a:solidFill>
              <a:effectLst/>
              <a:latin typeface="Arial" panose="020B0604020202020204" pitchFamily="34" charset="0"/>
            </a:endParaRPr>
          </a:p>
        </p:txBody>
      </p:sp>
      <p:sp>
        <p:nvSpPr>
          <p:cNvPr id="18" name="Slide Number Placeholder 17">
            <a:extLst>
              <a:ext uri="{FF2B5EF4-FFF2-40B4-BE49-F238E27FC236}">
                <a16:creationId xmlns:a16="http://schemas.microsoft.com/office/drawing/2014/main" id="{4F21B59E-50A2-4B0F-A5F7-F7A5362980DB}"/>
              </a:ext>
            </a:extLst>
          </p:cNvPr>
          <p:cNvSpPr>
            <a:spLocks noGrp="1"/>
          </p:cNvSpPr>
          <p:nvPr>
            <p:ph type="sldNum" sz="quarter" idx="12"/>
          </p:nvPr>
        </p:nvSpPr>
        <p:spPr/>
        <p:txBody>
          <a:bodyPr/>
          <a:lstStyle/>
          <a:p>
            <a:fld id="{1621B6DD-29C1-4FEA-923F-71EA1347694C}" type="slidenum">
              <a:rPr lang="en-US" smtClean="0"/>
              <a:pPr/>
              <a:t>8</a:t>
            </a:fld>
            <a:endParaRPr lang="en-US" dirty="0"/>
          </a:p>
        </p:txBody>
      </p:sp>
    </p:spTree>
    <p:extLst>
      <p:ext uri="{BB962C8B-B14F-4D97-AF65-F5344CB8AC3E}">
        <p14:creationId xmlns:p14="http://schemas.microsoft.com/office/powerpoint/2010/main" val="1104310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911E-27D2-D91D-AD4E-194A22FEF914}"/>
              </a:ext>
            </a:extLst>
          </p:cNvPr>
          <p:cNvSpPr>
            <a:spLocks noGrp="1"/>
          </p:cNvSpPr>
          <p:nvPr>
            <p:ph type="title"/>
          </p:nvPr>
        </p:nvSpPr>
        <p:spPr/>
        <p:txBody>
          <a:bodyPr/>
          <a:lstStyle/>
          <a:p>
            <a:r>
              <a:rPr lang="en-US" sz="3600" b="0" i="0" u="none" strike="noStrike" dirty="0">
                <a:solidFill>
                  <a:srgbClr val="000000"/>
                </a:solidFill>
                <a:effectLst/>
                <a:latin typeface="Calibri" panose="020F0502020204030204" pitchFamily="34" charset="0"/>
              </a:rPr>
              <a:t>Experienced Complications</a:t>
            </a:r>
            <a:r>
              <a:rPr lang="en-US" sz="4400" b="0" i="0" u="none" strike="noStrike" dirty="0">
                <a:solidFill>
                  <a:srgbClr val="000000"/>
                </a:solidFill>
                <a:effectLst/>
                <a:latin typeface="Calibri" panose="020F0502020204030204" pitchFamily="34" charset="0"/>
              </a:rPr>
              <a:t> - </a:t>
            </a:r>
            <a:r>
              <a:rPr lang="en-US" sz="3600" b="0" i="0" u="none" strike="noStrike" dirty="0">
                <a:solidFill>
                  <a:srgbClr val="000000"/>
                </a:solidFill>
                <a:effectLst/>
                <a:latin typeface="Calibri" panose="020F0502020204030204" pitchFamily="34" charset="0"/>
              </a:rPr>
              <a:t>How were they resolved?</a:t>
            </a:r>
            <a:endParaRPr lang="en-US" dirty="0"/>
          </a:p>
        </p:txBody>
      </p:sp>
      <p:sp>
        <p:nvSpPr>
          <p:cNvPr id="3" name="Content Placeholder 2">
            <a:extLst>
              <a:ext uri="{FF2B5EF4-FFF2-40B4-BE49-F238E27FC236}">
                <a16:creationId xmlns:a16="http://schemas.microsoft.com/office/drawing/2014/main" id="{02638BDA-01A7-94B0-3A15-A0F6D7DD8D8C}"/>
              </a:ext>
            </a:extLst>
          </p:cNvPr>
          <p:cNvSpPr>
            <a:spLocks noGrp="1"/>
          </p:cNvSpPr>
          <p:nvPr>
            <p:ph idx="1"/>
          </p:nvPr>
        </p:nvSpPr>
        <p:spPr/>
        <p:txBody>
          <a:bodyPr>
            <a:normAutofit lnSpcReduction="10000"/>
          </a:bodyPr>
          <a:lstStyle/>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Issue:</a:t>
            </a:r>
            <a:r>
              <a:rPr lang="en-US" sz="1800" b="0" i="0" u="none" strike="noStrike" dirty="0">
                <a:solidFill>
                  <a:srgbClr val="000000"/>
                </a:solidFill>
                <a:effectLst/>
                <a:latin typeface="Calibri" panose="020F0502020204030204" pitchFamily="34" charset="0"/>
              </a:rPr>
              <a:t> Communication</a:t>
            </a:r>
            <a:endParaRPr lang="en-US" sz="1800" b="1"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Resolution: </a:t>
            </a:r>
            <a:r>
              <a:rPr lang="en-US" sz="1800" b="0" i="0" u="none" strike="noStrike" dirty="0">
                <a:solidFill>
                  <a:srgbClr val="000000"/>
                </a:solidFill>
                <a:effectLst/>
                <a:latin typeface="Calibri" panose="020F0502020204030204" pitchFamily="34" charset="0"/>
              </a:rPr>
              <a:t>Team used multiple medias for communication including: Discord, GitHub, Jira, email, shared Google folder, telephone, and face-to-face conversations. </a:t>
            </a:r>
            <a:br>
              <a:rPr lang="en-US" sz="1800" b="0" i="0" u="none" strike="noStrike" dirty="0">
                <a:solidFill>
                  <a:srgbClr val="000000"/>
                </a:solidFill>
                <a:effectLst/>
                <a:latin typeface="Calibri" panose="020F0502020204030204" pitchFamily="34" charset="0"/>
              </a:rPr>
            </a:br>
            <a:endParaRPr lang="en-US" sz="1800" b="1"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Issue: </a:t>
            </a:r>
            <a:r>
              <a:rPr lang="en-US" sz="1800" b="0" i="0" u="none" strike="noStrike" dirty="0">
                <a:solidFill>
                  <a:srgbClr val="000000"/>
                </a:solidFill>
                <a:effectLst/>
                <a:latin typeface="Calibri" panose="020F0502020204030204" pitchFamily="34" charset="0"/>
              </a:rPr>
              <a:t>Team Availability </a:t>
            </a:r>
            <a:endParaRPr lang="en-US" sz="1800" b="1"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Resolution: </a:t>
            </a:r>
            <a:r>
              <a:rPr lang="en-US" sz="1800" b="0" i="0" u="none" strike="noStrike" dirty="0">
                <a:solidFill>
                  <a:srgbClr val="000000"/>
                </a:solidFill>
                <a:effectLst/>
                <a:latin typeface="Calibri" panose="020F0502020204030204" pitchFamily="34" charset="0"/>
              </a:rPr>
              <a:t>Team members prioritized discussions in Discord and within scheduled class times. Some team members scheduled meetings to accommodate other team members schedules. </a:t>
            </a:r>
            <a:br>
              <a:rPr lang="en-US" sz="1800" b="0" i="0" u="none" strike="noStrike" dirty="0">
                <a:solidFill>
                  <a:srgbClr val="000000"/>
                </a:solidFill>
                <a:effectLst/>
                <a:latin typeface="Calibri" panose="020F0502020204030204" pitchFamily="34" charset="0"/>
              </a:rPr>
            </a:br>
            <a:endParaRPr lang="en-US" sz="1800" b="1"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Issue: </a:t>
            </a:r>
            <a:r>
              <a:rPr lang="en-US" sz="1800" b="0" i="0" u="none" strike="noStrike" dirty="0">
                <a:solidFill>
                  <a:srgbClr val="000000"/>
                </a:solidFill>
                <a:effectLst/>
                <a:latin typeface="Calibri" panose="020F0502020204030204" pitchFamily="34" charset="0"/>
              </a:rPr>
              <a:t>Prioritization of Tasks - Backend-Frontend Integration (HTTP Client) </a:t>
            </a:r>
            <a:endParaRPr lang="en-US" sz="1800" b="1"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Resolution: </a:t>
            </a:r>
            <a:r>
              <a:rPr lang="en-US" sz="1800" b="0" i="0" u="none" strike="noStrike" dirty="0">
                <a:solidFill>
                  <a:srgbClr val="000000"/>
                </a:solidFill>
                <a:effectLst/>
                <a:latin typeface="Calibri" panose="020F0502020204030204" pitchFamily="34" charset="0"/>
              </a:rPr>
              <a:t>Team took a pair programming approach and focused on connecting individual parts and then leveraged one another’s experience during those implementations to assist in troubleshooting other’s hurdles.</a:t>
            </a:r>
            <a:br>
              <a:rPr lang="en-US" sz="1800" b="0" i="0" u="none" strike="noStrike" dirty="0">
                <a:solidFill>
                  <a:srgbClr val="000000"/>
                </a:solidFill>
                <a:effectLst/>
                <a:latin typeface="Calibri" panose="020F0502020204030204" pitchFamily="34" charset="0"/>
              </a:rPr>
            </a:br>
            <a:endParaRPr lang="en-US" sz="1800" b="1"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Issue: </a:t>
            </a:r>
            <a:r>
              <a:rPr lang="en-US" sz="1800" b="0" i="0" u="none" strike="noStrike" dirty="0">
                <a:solidFill>
                  <a:srgbClr val="000000"/>
                </a:solidFill>
                <a:effectLst/>
                <a:latin typeface="Calibri" panose="020F0502020204030204" pitchFamily="34" charset="0"/>
              </a:rPr>
              <a:t>Knowledge - Programming Languages &amp; Technologies</a:t>
            </a:r>
            <a:endParaRPr lang="en-US" sz="1800" b="1" i="0" u="none" strike="noStrike" dirty="0">
              <a:solidFill>
                <a:srgbClr val="000000"/>
              </a:solidFill>
              <a:effectLst/>
              <a:latin typeface="Arial" panose="020B0604020202020204" pitchFamily="34" charset="0"/>
            </a:endParaRPr>
          </a:p>
          <a:p>
            <a:pPr rtl="0" fontAlgn="base">
              <a:spcBef>
                <a:spcPts val="8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Resolution: </a:t>
            </a:r>
            <a:r>
              <a:rPr lang="en-US" sz="1800" b="0" i="0" u="none" strike="noStrike" dirty="0">
                <a:solidFill>
                  <a:srgbClr val="000000"/>
                </a:solidFill>
                <a:effectLst/>
                <a:latin typeface="Calibri" panose="020F0502020204030204" pitchFamily="34" charset="0"/>
              </a:rPr>
              <a:t>Team prioritized spikes to investigate new technologies as well as leveraged demos to other team members during scheduled class times and meetings.</a:t>
            </a:r>
            <a:endParaRPr lang="en-US" sz="1800" b="1" i="0" u="none" strike="noStrike" dirty="0">
              <a:solidFill>
                <a:srgbClr val="000000"/>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3A6504F2-CD65-D544-E5E8-1A2C12A1D525}"/>
              </a:ext>
            </a:extLst>
          </p:cNvPr>
          <p:cNvSpPr>
            <a:spLocks noGrp="1"/>
          </p:cNvSpPr>
          <p:nvPr>
            <p:ph type="sldNum" sz="quarter" idx="12"/>
          </p:nvPr>
        </p:nvSpPr>
        <p:spPr/>
        <p:txBody>
          <a:bodyPr/>
          <a:lstStyle/>
          <a:p>
            <a:fld id="{1621B6DD-29C1-4FEA-923F-71EA1347694C}" type="slidenum">
              <a:rPr lang="en-US" smtClean="0"/>
              <a:pPr/>
              <a:t>9</a:t>
            </a:fld>
            <a:endParaRPr lang="en-US" dirty="0"/>
          </a:p>
        </p:txBody>
      </p:sp>
    </p:spTree>
    <p:extLst>
      <p:ext uri="{BB962C8B-B14F-4D97-AF65-F5344CB8AC3E}">
        <p14:creationId xmlns:p14="http://schemas.microsoft.com/office/powerpoint/2010/main" val="156258688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rgbClr val="F2E1E1"/>
      </a:lt1>
      <a:dk2>
        <a:srgbClr val="44546A"/>
      </a:dk2>
      <a:lt2>
        <a:srgbClr val="E7E6E6"/>
      </a:lt2>
      <a:accent1>
        <a:srgbClr val="4472C4"/>
      </a:accent1>
      <a:accent2>
        <a:srgbClr val="DCAEAE"/>
      </a:accent2>
      <a:accent3>
        <a:srgbClr val="A5A5A5"/>
      </a:accent3>
      <a:accent4>
        <a:srgbClr val="CE9292"/>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8766E2-2884-41FD-AD2C-46748FC5853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70DB5216-DF10-4EF3-922F-453119C9E5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5B9091-BA33-408C-A085-9F809BF4B960}">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Office Theme 2013 - 2022</Template>
  <TotalTime>1473</TotalTime>
  <Words>1200</Words>
  <Application>Microsoft Office PowerPoint</Application>
  <PresentationFormat>Widescreen</PresentationFormat>
  <Paragraphs>193</Paragraphs>
  <Slides>22</Slides>
  <Notes>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Google Sans</vt:lpstr>
      <vt:lpstr>Wingdings</vt:lpstr>
      <vt:lpstr>Office Theme</vt:lpstr>
      <vt:lpstr>PetVax</vt:lpstr>
      <vt:lpstr>Agenda</vt:lpstr>
      <vt:lpstr>Introduction</vt:lpstr>
      <vt:lpstr>Continued… </vt:lpstr>
      <vt:lpstr>Prototype</vt:lpstr>
      <vt:lpstr>Team Dynamics</vt:lpstr>
      <vt:lpstr>Team: Care Bears</vt:lpstr>
      <vt:lpstr>Team Charter</vt:lpstr>
      <vt:lpstr>Experienced Complications - How were they resolved?</vt:lpstr>
      <vt:lpstr>Communication (discord, meetings) &amp; complications </vt:lpstr>
      <vt:lpstr>Planning &amp; Tools</vt:lpstr>
      <vt:lpstr>Project Tool/Languages</vt:lpstr>
      <vt:lpstr>Project Tools/Languages </vt:lpstr>
      <vt:lpstr>Front-End Structure</vt:lpstr>
      <vt:lpstr>Back-End Structure</vt:lpstr>
      <vt:lpstr>High level overview of JIRA, Agile Ceremonies (Scrum, Planning, Retro) </vt:lpstr>
      <vt:lpstr>Swagger UI</vt:lpstr>
      <vt:lpstr>PetVax Demo</vt:lpstr>
      <vt:lpstr>Future Implementations</vt:lpstr>
      <vt:lpstr>What’s Next for PetVax?</vt:lpstr>
      <vt:lpstr>Thank you!</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Owner</dc:creator>
  <cp:lastModifiedBy>Averi Biondo</cp:lastModifiedBy>
  <cp:revision>15</cp:revision>
  <dcterms:created xsi:type="dcterms:W3CDTF">2023-04-24T23:43:00Z</dcterms:created>
  <dcterms:modified xsi:type="dcterms:W3CDTF">2023-04-26T22:46:20Z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3ff6d80-3782-4df6-bf6c-659f84558040_Enabled">
    <vt:lpwstr>true</vt:lpwstr>
  </property>
  <property fmtid="{D5CDD505-2E9C-101B-9397-08002B2CF9AE}" pid="4" name="MSIP_Label_f3ff6d80-3782-4df6-bf6c-659f84558040_SetDate">
    <vt:lpwstr>2023-04-26T22:24:31Z</vt:lpwstr>
  </property>
  <property fmtid="{D5CDD505-2E9C-101B-9397-08002B2CF9AE}" pid="5" name="MSIP_Label_f3ff6d80-3782-4df6-bf6c-659f84558040_Method">
    <vt:lpwstr>Standard</vt:lpwstr>
  </property>
  <property fmtid="{D5CDD505-2E9C-101B-9397-08002B2CF9AE}" pid="6" name="MSIP_Label_f3ff6d80-3782-4df6-bf6c-659f84558040_Name">
    <vt:lpwstr>f3ff6d80-3782-4df6-bf6c-659f84558040</vt:lpwstr>
  </property>
  <property fmtid="{D5CDD505-2E9C-101B-9397-08002B2CF9AE}" pid="7" name="MSIP_Label_f3ff6d80-3782-4df6-bf6c-659f84558040_SiteId">
    <vt:lpwstr>38d0d425-ba52-4c0a-a03e-2a65c8e82e2d</vt:lpwstr>
  </property>
  <property fmtid="{D5CDD505-2E9C-101B-9397-08002B2CF9AE}" pid="8" name="MSIP_Label_f3ff6d80-3782-4df6-bf6c-659f84558040_ActionId">
    <vt:lpwstr>fefea50e-2019-451b-883a-04bb54d60b68</vt:lpwstr>
  </property>
  <property fmtid="{D5CDD505-2E9C-101B-9397-08002B2CF9AE}" pid="9" name="MSIP_Label_f3ff6d80-3782-4df6-bf6c-659f84558040_ContentBits">
    <vt:lpwstr>0</vt:lpwstr>
  </property>
</Properties>
</file>